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97" r:id="rId1"/>
  </p:sldMasterIdLst>
  <p:notesMasterIdLst>
    <p:notesMasterId r:id="rId24"/>
  </p:notesMasterIdLst>
  <p:sldIdLst>
    <p:sldId id="260" r:id="rId2"/>
    <p:sldId id="289" r:id="rId3"/>
    <p:sldId id="278" r:id="rId4"/>
    <p:sldId id="292" r:id="rId5"/>
    <p:sldId id="291" r:id="rId6"/>
    <p:sldId id="285" r:id="rId7"/>
    <p:sldId id="263" r:id="rId8"/>
    <p:sldId id="264" r:id="rId9"/>
    <p:sldId id="265" r:id="rId10"/>
    <p:sldId id="270" r:id="rId11"/>
    <p:sldId id="266" r:id="rId12"/>
    <p:sldId id="269" r:id="rId13"/>
    <p:sldId id="273" r:id="rId14"/>
    <p:sldId id="272" r:id="rId15"/>
    <p:sldId id="286" r:id="rId16"/>
    <p:sldId id="293" r:id="rId17"/>
    <p:sldId id="294" r:id="rId18"/>
    <p:sldId id="282" r:id="rId19"/>
    <p:sldId id="284" r:id="rId20"/>
    <p:sldId id="275" r:id="rId21"/>
    <p:sldId id="276" r:id="rId22"/>
    <p:sldId id="287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나눔스퀘어라운드 Bold" panose="020B0600000101010101" pitchFamily="50" charset="-127"/>
      <p:bold r:id="rId29"/>
    </p:embeddedFont>
    <p:embeddedFont>
      <p:font typeface="나눔스퀘어라운드 ExtraBold" panose="020B0600000101010101" pitchFamily="50" charset="-127"/>
      <p:bold r:id="rId30"/>
    </p:embeddedFont>
    <p:embeddedFont>
      <p:font typeface="나눔스퀘어라운드 Regular" panose="020B0600000101010101" pitchFamily="50" charset="-127"/>
      <p:regular r:id="rId31"/>
    </p:embeddedFont>
    <p:embeddedFont>
      <p:font typeface="맑은 고딕" panose="020B0503020000020004" pitchFamily="50" charset="-127"/>
      <p:regular r:id="rId32"/>
      <p:bold r:id="rId3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eeBoyeon" initials="L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41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276" y="84"/>
      </p:cViewPr>
      <p:guideLst>
        <p:guide orient="horz" pos="2157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21" Type="http://schemas.openxmlformats.org/officeDocument/2006/relationships/slide" Target="slides/slide20.xml"/><Relationship Id="rId34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2-16T17:12:48.244" idx="1">
    <p:pos x="9" y="9"/>
    <p:text>루트추천 다이어로그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2022-02-18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코로나 시대로</a:t>
            </a:r>
            <a:r>
              <a:rPr lang="ko-KR" altLang="en-US" baseline="0"/>
              <a:t> 국내 여행이 회복되는 만큼 </a:t>
            </a:r>
            <a:endParaRPr/>
          </a:p>
        </p:txBody>
      </p:sp>
      <p:sp>
        <p:nvSpPr>
          <p:cNvPr id="117" name="Google Shape;117;p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+mn-cs"/>
              <a:buNone/>
              <a:defRPr/>
            </a:pPr>
            <a:r>
              <a:rPr lang="en-US"/>
              <a:t>firebase의 Authentication을 사용해서 구글 로그인을 통해 사용자를 인증합니다.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+mn-cs"/>
              <a:buNone/>
              <a:defRPr/>
            </a:pPr>
            <a:r>
              <a:rPr lang="en-US"/>
              <a:t>또한 Cloud Messaging를 사용하여 특정 이벤트가 발생하면 앱으로 알림 메시지를 전송합니다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29" name="Google Shape;129;p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220" name="Google Shape;220;p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ABF4BC-24FF-4039-874A-55C7D507A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08CF-DC57-46EC-9C0B-8BA20E3F6924}" type="datetimeFigureOut">
              <a:rPr lang="ko-KR" altLang="en-US" smtClean="0"/>
              <a:t>2022-02-18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860595-0F7B-41AD-80BF-D975C0B8B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5382EF-4F71-4C64-98EF-3643AEDD6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1ECF-9316-4384-93E0-8A3129B536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27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7EB21A-72A2-40F2-B7B5-0F42955B5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08CF-DC57-46EC-9C0B-8BA20E3F6924}" type="datetimeFigureOut">
              <a:rPr lang="ko-KR" altLang="en-US" smtClean="0"/>
              <a:t>2022-02-18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B48F0C-BDA9-4B2D-8DD6-CC08A9183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8B7E56-8E24-49A9-A3C0-21397EEF5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1ECF-9316-4384-93E0-8A3129B536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85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8166F1F-CE9B-4651-A6AA-CD717754106B}" type="datetime1">
              <a:rPr lang="en-US"/>
              <a:pPr lvl="0">
                <a:defRPr/>
              </a:pPr>
              <a:t>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F29F08CF-DC57-46EC-9C0B-8BA20E3F6924}" type="datetime1">
              <a:rPr lang="ko-KR" altLang="en-US"/>
              <a:pPr lvl="0">
                <a:defRPr/>
              </a:pPr>
              <a:t>2022-02-18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66E51ECF-9316-4384-93E0-8A3129B5366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42.jpe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i6d109.p.ssafy.io:8888/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gif"/><Relationship Id="rId13" Type="http://schemas.openxmlformats.org/officeDocument/2006/relationships/image" Target="../media/image83.png"/><Relationship Id="rId3" Type="http://schemas.openxmlformats.org/officeDocument/2006/relationships/image" Target="../media/image73.gif"/><Relationship Id="rId7" Type="http://schemas.openxmlformats.org/officeDocument/2006/relationships/image" Target="../media/image77.png"/><Relationship Id="rId12" Type="http://schemas.openxmlformats.org/officeDocument/2006/relationships/image" Target="../media/image82.gi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11" Type="http://schemas.openxmlformats.org/officeDocument/2006/relationships/image" Target="../media/image81.jpe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" Type="http://schemas.openxmlformats.org/officeDocument/2006/relationships/image" Target="../media/image90.png"/><Relationship Id="rId16" Type="http://schemas.openxmlformats.org/officeDocument/2006/relationships/image" Target="../media/image104.png"/><Relationship Id="rId20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19" Type="http://schemas.openxmlformats.org/officeDocument/2006/relationships/image" Target="../media/image107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0"/>
            <a:ext cx="19512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977640" y="0"/>
            <a:ext cx="8214360" cy="6858000"/>
          </a:xfrm>
          <a:prstGeom prst="rect">
            <a:avLst/>
          </a:prstGeom>
          <a:solidFill>
            <a:srgbClr val="FFC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096000" y="748583"/>
            <a:ext cx="4426853" cy="12534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sz="35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여행 갈 때</a:t>
            </a:r>
            <a:r>
              <a:rPr lang="en-US" altLang="ko-KR" sz="35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,</a:t>
            </a:r>
            <a:r>
              <a:rPr lang="ko-KR" altLang="en-US" sz="35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 경로추천은</a:t>
            </a:r>
            <a:r>
              <a:rPr lang="en-US" altLang="ko-KR" sz="35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?</a:t>
            </a:r>
          </a:p>
          <a:p>
            <a:pPr>
              <a:lnSpc>
                <a:spcPct val="110000"/>
              </a:lnSpc>
              <a:defRPr/>
            </a:pPr>
            <a:r>
              <a:rPr lang="ko-KR" altLang="en-US" sz="3500" spc="-80" dirty="0" err="1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아이엠그루트</a:t>
            </a:r>
            <a:r>
              <a:rPr lang="en-US" altLang="ko-KR" sz="35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9425" y="797155"/>
            <a:ext cx="1297940" cy="3344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sz="150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dk1"/>
                </a:solidFill>
                <a:latin typeface="나눔스퀘어라운드 Bold"/>
                <a:ea typeface="나눔스퀘어라운드 Bold"/>
              </a:rPr>
              <a:t>공통 프로젝트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5821" y="5754206"/>
            <a:ext cx="1231266" cy="3358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ko-KR" sz="150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dk1"/>
                </a:solidFill>
                <a:latin typeface="나눔스퀘어라운드 Bold"/>
                <a:ea typeface="나눔스퀘어라운드 Bold"/>
              </a:rPr>
              <a:t>2022.02.18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9425" y="1171871"/>
            <a:ext cx="878840" cy="3311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sz="1500" spc="-5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dk1"/>
                </a:solidFill>
                <a:latin typeface="나눔스퀘어라운드 Bold"/>
                <a:ea typeface="나눔스퀘어라운드 Bold"/>
              </a:rPr>
              <a:t>최종발표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94994" y="5754206"/>
            <a:ext cx="240096" cy="3303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endParaRPr lang="ko-KR" altLang="en-US" sz="1500" spc="-50">
              <a:ln w="9525"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KoPubWorld돋움체 Medium"/>
              <a:ea typeface="KoPubWorld돋움체 Medium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3951763" y="2689626"/>
            <a:ext cx="77527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904903" y="6077533"/>
            <a:ext cx="2974909" cy="914400"/>
          </a:xfrm>
          <a:prstGeom prst="rect">
            <a:avLst/>
          </a:prstGeom>
        </p:spPr>
        <p:txBody>
          <a:bodyPr wrap="none"/>
          <a:lstStyle/>
          <a:p>
            <a:pPr>
              <a:defRPr/>
            </a:pPr>
            <a:r>
              <a:rPr lang="ko-KR" altLang="en-US" dirty="0">
                <a:solidFill>
                  <a:schemeClr val="lt1"/>
                </a:solidFill>
                <a:latin typeface="나눔스퀘어라운드 Bold"/>
                <a:ea typeface="나눔스퀘어라운드 Bold"/>
              </a:rPr>
              <a:t>구미 </a:t>
            </a:r>
            <a:r>
              <a:rPr lang="en-US" altLang="ko-KR" dirty="0">
                <a:solidFill>
                  <a:schemeClr val="lt1"/>
                </a:solidFill>
                <a:latin typeface="나눔스퀘어라운드 Bold"/>
                <a:ea typeface="나눔스퀘어라운드 Bold"/>
              </a:rPr>
              <a:t>1</a:t>
            </a:r>
            <a:r>
              <a:rPr lang="ko-KR" altLang="en-US" dirty="0">
                <a:solidFill>
                  <a:schemeClr val="lt1"/>
                </a:solidFill>
                <a:latin typeface="나눔스퀘어라운드 Bold"/>
                <a:ea typeface="나눔스퀘어라운드 Bold"/>
              </a:rPr>
              <a:t>반 </a:t>
            </a:r>
            <a:r>
              <a:rPr lang="en-US" altLang="ko-KR" dirty="0">
                <a:solidFill>
                  <a:schemeClr val="lt1"/>
                </a:solidFill>
                <a:latin typeface="나눔스퀘어라운드 Bold"/>
                <a:ea typeface="나눔스퀘어라운드 Bold"/>
              </a:rPr>
              <a:t>D109 GROUTE</a:t>
            </a:r>
            <a:r>
              <a:rPr lang="ko-KR" altLang="en-US" dirty="0">
                <a:solidFill>
                  <a:schemeClr val="lt1"/>
                </a:solidFill>
                <a:latin typeface="나눔스퀘어라운드 Bold"/>
                <a:ea typeface="나눔스퀘어라운드 Bold"/>
              </a:rPr>
              <a:t>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5797642-8009-485B-AF2E-9FCA013DA28D}"/>
              </a:ext>
            </a:extLst>
          </p:cNvPr>
          <p:cNvGrpSpPr/>
          <p:nvPr/>
        </p:nvGrpSpPr>
        <p:grpSpPr>
          <a:xfrm>
            <a:off x="2441014" y="385601"/>
            <a:ext cx="3073252" cy="6086797"/>
            <a:chOff x="2326360" y="385601"/>
            <a:chExt cx="3073252" cy="6086797"/>
          </a:xfrm>
        </p:grpSpPr>
        <p:pic>
          <p:nvPicPr>
            <p:cNvPr id="32" name="그림 31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525041" y="524877"/>
              <a:ext cx="2701777" cy="5808246"/>
            </a:xfrm>
            <a:prstGeom prst="rect">
              <a:avLst/>
            </a:prstGeom>
          </p:spPr>
        </p:pic>
        <p:pic>
          <p:nvPicPr>
            <p:cNvPr id="15" name="그림 14" descr="텍스트, 모니터, 실내, 휴대폰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326360" y="385601"/>
              <a:ext cx="3073252" cy="608679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-1" y="3043591"/>
            <a:ext cx="12192001" cy="25066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0" y="4351328"/>
            <a:ext cx="12192000" cy="2506672"/>
          </a:xfrm>
          <a:prstGeom prst="rect">
            <a:avLst/>
          </a:prstGeom>
          <a:solidFill>
            <a:srgbClr val="FFC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649716" y="521247"/>
            <a:ext cx="2908768" cy="37265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n-US" altLang="ko-KR" sz="25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라운드 Bold"/>
                <a:ea typeface="나눔스퀘어라운드 Bold"/>
              </a:rPr>
              <a:t>MY TRAVEL</a:t>
            </a:r>
            <a:endParaRPr lang="en-US" altLang="ko-KR" sz="2500" spc="-80" dirty="0">
              <a:solidFill>
                <a:srgbClr val="000000"/>
              </a:solidFill>
              <a:latin typeface="나눔스퀘어라운드 Bold"/>
              <a:ea typeface="나눔스퀘어라운드 Bold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0" y="0"/>
            <a:ext cx="12192000" cy="184941"/>
          </a:xfrm>
          <a:prstGeom prst="rect">
            <a:avLst/>
          </a:prstGeom>
          <a:solidFill>
            <a:srgbClr val="FFC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4633515" y="1095265"/>
            <a:ext cx="2924969" cy="5313417"/>
            <a:chOff x="765524" y="896956"/>
            <a:chExt cx="2257125" cy="4470400"/>
          </a:xfrm>
        </p:grpSpPr>
        <p:pic>
          <p:nvPicPr>
            <p:cNvPr id="35" name="그림 34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40375" y="1020729"/>
              <a:ext cx="1932721" cy="4213246"/>
            </a:xfrm>
            <a:prstGeom prst="rect">
              <a:avLst/>
            </a:prstGeom>
          </p:spPr>
        </p:pic>
        <p:pic>
          <p:nvPicPr>
            <p:cNvPr id="15" name="그림 14" descr="텍스트, 모니터, 실내, 휴대폰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65524" y="896956"/>
              <a:ext cx="2257125" cy="4470400"/>
            </a:xfrm>
            <a:prstGeom prst="rect">
              <a:avLst/>
            </a:prstGeom>
          </p:spPr>
        </p:pic>
      </p:grpSp>
      <p:sp>
        <p:nvSpPr>
          <p:cNvPr id="36" name="TextBox 21"/>
          <p:cNvSpPr txBox="1"/>
          <p:nvPr/>
        </p:nvSpPr>
        <p:spPr>
          <a:xfrm>
            <a:off x="9588829" y="244311"/>
            <a:ext cx="2537816" cy="918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  <a:defRPr/>
            </a:pPr>
            <a:r>
              <a:rPr lang="en-US" altLang="ko-KR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Chapter 5</a:t>
            </a:r>
          </a:p>
          <a:p>
            <a:pPr algn="r">
              <a:lnSpc>
                <a:spcPct val="110000"/>
              </a:lnSpc>
              <a:defRPr/>
            </a:pPr>
            <a:r>
              <a:rPr lang="en-US" altLang="ko-KR" sz="3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/>
                <a:ea typeface="나눔스퀘어라운드 ExtraBold"/>
              </a:rPr>
              <a:t>MY Page </a:t>
            </a:r>
            <a:r>
              <a:rPr lang="ko-KR" altLang="en-US" sz="3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/>
                <a:ea typeface="나눔스퀘어라운드 ExtraBold"/>
              </a:rPr>
              <a:t>화면</a:t>
            </a:r>
          </a:p>
        </p:txBody>
      </p:sp>
      <p:sp>
        <p:nvSpPr>
          <p:cNvPr id="38" name="타원 37"/>
          <p:cNvSpPr/>
          <p:nvPr/>
        </p:nvSpPr>
        <p:spPr>
          <a:xfrm>
            <a:off x="6663860" y="1200852"/>
            <a:ext cx="734400" cy="733534"/>
          </a:xfrm>
          <a:prstGeom prst="ellipse">
            <a:avLst/>
          </a:prstGeom>
          <a:noFill/>
          <a:ln w="25400" cap="flat" cmpd="sng" algn="ctr">
            <a:solidFill>
              <a:srgbClr val="FD9C80"/>
            </a:solidFill>
            <a:prstDash val="sysDash"/>
            <a:miter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grpSp>
        <p:nvGrpSpPr>
          <p:cNvPr id="39" name="그룹 1007"/>
          <p:cNvGrpSpPr/>
          <p:nvPr/>
        </p:nvGrpSpPr>
        <p:grpSpPr>
          <a:xfrm rot="3315642">
            <a:off x="7317195" y="1583202"/>
            <a:ext cx="1530078" cy="677692"/>
            <a:chOff x="10604891" y="6267625"/>
            <a:chExt cx="6171429" cy="2151737"/>
          </a:xfrm>
        </p:grpSpPr>
        <p:pic>
          <p:nvPicPr>
            <p:cNvPr id="40" name="그림 39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0604891" y="6267625"/>
              <a:ext cx="6171429" cy="2151737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7905071" y="2531240"/>
            <a:ext cx="2162268" cy="76944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ko-KR" altLang="en-US" sz="2200" dirty="0">
                <a:latin typeface="나눔스퀘어라운드 ExtraBold"/>
                <a:ea typeface="나눔스퀘어라운드 ExtraBold"/>
              </a:rPr>
              <a:t>디데이 설정 알람</a:t>
            </a:r>
          </a:p>
          <a:p>
            <a:pPr algn="ctr">
              <a:defRPr/>
            </a:pPr>
            <a:r>
              <a:rPr lang="ko-KR" altLang="en-US" sz="2200" dirty="0">
                <a:latin typeface="나눔스퀘어라운드 ExtraBold"/>
                <a:ea typeface="나눔스퀘어라운드 ExtraBold"/>
              </a:rPr>
              <a:t>이벤트 알람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4602808" y="2699735"/>
            <a:ext cx="2986381" cy="542388"/>
          </a:xfrm>
          <a:prstGeom prst="rect">
            <a:avLst/>
          </a:prstGeom>
          <a:noFill/>
          <a:ln w="25400" cap="flat" cmpd="sng" algn="ctr">
            <a:solidFill>
              <a:srgbClr val="FD9C80"/>
            </a:solidFill>
            <a:prstDash val="sysDash"/>
            <a:miter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grpSp>
        <p:nvGrpSpPr>
          <p:cNvPr id="44" name="그룹 1007"/>
          <p:cNvGrpSpPr/>
          <p:nvPr/>
        </p:nvGrpSpPr>
        <p:grpSpPr>
          <a:xfrm rot="13589070">
            <a:off x="3112181" y="2447240"/>
            <a:ext cx="1530078" cy="677692"/>
            <a:chOff x="10604891" y="6267625"/>
            <a:chExt cx="6171429" cy="2151737"/>
          </a:xfrm>
        </p:grpSpPr>
        <p:pic>
          <p:nvPicPr>
            <p:cNvPr id="45" name="그림 44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0604891" y="6267625"/>
              <a:ext cx="6171429" cy="2151737"/>
            </a:xfrm>
            <a:prstGeom prst="rect">
              <a:avLst/>
            </a:prstGeom>
          </p:spPr>
        </p:pic>
      </p:grpSp>
      <p:sp>
        <p:nvSpPr>
          <p:cNvPr id="46" name="TextBox 45"/>
          <p:cNvSpPr txBox="1"/>
          <p:nvPr/>
        </p:nvSpPr>
        <p:spPr>
          <a:xfrm>
            <a:off x="2073496" y="844344"/>
            <a:ext cx="2059305" cy="144655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ko-KR" altLang="en-US" sz="2200" dirty="0">
                <a:latin typeface="나눔스퀘어라운드 ExtraBold"/>
                <a:ea typeface="나눔스퀘어라운드 ExtraBold"/>
              </a:rPr>
              <a:t>내 여행계획</a:t>
            </a:r>
            <a:r>
              <a:rPr lang="en-US" altLang="ko-KR" sz="2200" dirty="0">
                <a:latin typeface="나눔스퀘어라운드 ExtraBold"/>
                <a:ea typeface="나눔스퀘어라운드 ExtraBold"/>
              </a:rPr>
              <a:t>, </a:t>
            </a:r>
            <a:endParaRPr lang="ko-KR" altLang="en-US" sz="2200" dirty="0">
              <a:latin typeface="나눔스퀘어라운드 ExtraBold"/>
              <a:ea typeface="나눔스퀘어라운드 ExtraBold"/>
            </a:endParaRPr>
          </a:p>
          <a:p>
            <a:pPr algn="ctr">
              <a:defRPr/>
            </a:pPr>
            <a:r>
              <a:rPr lang="ko-KR" altLang="en-US" sz="2200" dirty="0">
                <a:latin typeface="나눔스퀘어라운드 ExtraBold"/>
                <a:ea typeface="나눔스퀘어라운드 ExtraBold"/>
              </a:rPr>
              <a:t>공유된 계획</a:t>
            </a:r>
            <a:r>
              <a:rPr lang="en-US" altLang="ko-KR" sz="2200" dirty="0">
                <a:latin typeface="나눔스퀘어라운드 ExtraBold"/>
                <a:ea typeface="나눔스퀘어라운드 ExtraBold"/>
              </a:rPr>
              <a:t>, </a:t>
            </a:r>
            <a:endParaRPr lang="ko-KR" altLang="en-US" sz="2200" dirty="0">
              <a:latin typeface="나눔스퀘어라운드 ExtraBold"/>
              <a:ea typeface="나눔스퀘어라운드 ExtraBold"/>
            </a:endParaRPr>
          </a:p>
          <a:p>
            <a:pPr algn="ctr">
              <a:defRPr/>
            </a:pPr>
            <a:r>
              <a:rPr lang="ko-KR" altLang="en-US" sz="2200" dirty="0" err="1">
                <a:latin typeface="나눔스퀘어라운드 ExtraBold"/>
                <a:ea typeface="나눔스퀘어라운드 ExtraBold"/>
              </a:rPr>
              <a:t>찜한</a:t>
            </a:r>
            <a:r>
              <a:rPr lang="ko-KR" altLang="en-US" sz="2200" dirty="0">
                <a:latin typeface="나눔스퀘어라운드 ExtraBold"/>
                <a:ea typeface="나눔스퀘어라운드 ExtraBold"/>
              </a:rPr>
              <a:t> 경로들까지</a:t>
            </a:r>
          </a:p>
          <a:p>
            <a:pPr algn="ctr">
              <a:defRPr/>
            </a:pPr>
            <a:r>
              <a:rPr lang="ko-KR" altLang="en-US" sz="2200" dirty="0">
                <a:latin typeface="나눔스퀘어라운드 ExtraBold"/>
                <a:ea typeface="나눔스퀘어라운드 ExtraBold"/>
              </a:rPr>
              <a:t>한눈에</a:t>
            </a:r>
            <a:r>
              <a:rPr lang="en-US" altLang="ko-KR" sz="2200" dirty="0">
                <a:latin typeface="나눔스퀘어라운드 ExtraBold"/>
                <a:ea typeface="나눔스퀘어라운드 ExtraBold"/>
              </a:rPr>
              <a:t>!!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3" animBg="1"/>
      <p:bldP spid="39" grpId="4" animBg="1"/>
      <p:bldP spid="41" grpId="5" animBg="1"/>
      <p:bldP spid="43" grpId="0" animBg="1"/>
      <p:bldP spid="44" grpId="1" animBg="1"/>
      <p:bldP spid="46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0"/>
            <a:ext cx="3792379" cy="6857999"/>
          </a:xfrm>
          <a:prstGeom prst="rect">
            <a:avLst/>
          </a:prstGeom>
          <a:solidFill>
            <a:srgbClr val="FFC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306477" y="365119"/>
            <a:ext cx="3093935" cy="6127760"/>
            <a:chOff x="-302240" y="440680"/>
            <a:chExt cx="3093935" cy="6127760"/>
          </a:xfrm>
        </p:grpSpPr>
        <p:pic>
          <p:nvPicPr>
            <p:cNvPr id="28" name="그림 27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80355" y="641482"/>
              <a:ext cx="2649211" cy="5775122"/>
            </a:xfrm>
            <a:prstGeom prst="rect">
              <a:avLst/>
            </a:prstGeom>
          </p:spPr>
        </p:pic>
        <p:pic>
          <p:nvPicPr>
            <p:cNvPr id="19" name="그림 18" descr="텍스트, 모니터, 실내, 휴대폰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302240" y="440680"/>
              <a:ext cx="3093935" cy="6127760"/>
            </a:xfrm>
            <a:prstGeom prst="rect">
              <a:avLst/>
            </a:prstGeom>
          </p:spPr>
        </p:pic>
      </p:grpSp>
      <p:sp>
        <p:nvSpPr>
          <p:cNvPr id="74" name="TextBox 21"/>
          <p:cNvSpPr txBox="1"/>
          <p:nvPr/>
        </p:nvSpPr>
        <p:spPr>
          <a:xfrm>
            <a:off x="3938349" y="159596"/>
            <a:ext cx="2059305" cy="927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ko-KR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Chapter 6</a:t>
            </a:r>
          </a:p>
          <a:p>
            <a:pPr>
              <a:lnSpc>
                <a:spcPct val="110000"/>
              </a:lnSpc>
              <a:defRPr/>
            </a:pPr>
            <a:r>
              <a:rPr lang="ko-KR" altLang="en-US" sz="3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/>
                <a:ea typeface="나눔스퀘어라운드 ExtraBold"/>
              </a:rPr>
              <a:t>내 일정</a:t>
            </a:r>
          </a:p>
        </p:txBody>
      </p:sp>
      <p:grpSp>
        <p:nvGrpSpPr>
          <p:cNvPr id="138" name="그룹 137"/>
          <p:cNvGrpSpPr/>
          <p:nvPr/>
        </p:nvGrpSpPr>
        <p:grpSpPr>
          <a:xfrm>
            <a:off x="4036696" y="3429000"/>
            <a:ext cx="2059304" cy="3115079"/>
            <a:chOff x="4036696" y="3429000"/>
            <a:chExt cx="2059304" cy="3115079"/>
          </a:xfrm>
        </p:grpSpPr>
        <p:grpSp>
          <p:nvGrpSpPr>
            <p:cNvPr id="89" name="그룹 1001"/>
            <p:cNvGrpSpPr/>
            <p:nvPr/>
          </p:nvGrpSpPr>
          <p:grpSpPr>
            <a:xfrm>
              <a:off x="4100624" y="4369723"/>
              <a:ext cx="1900014" cy="2174355"/>
              <a:chOff x="1030712" y="3702689"/>
              <a:chExt cx="2988584" cy="3586041"/>
            </a:xfrm>
          </p:grpSpPr>
          <p:pic>
            <p:nvPicPr>
              <p:cNvPr id="92" name="그림 91"/>
              <p:cNvPicPr/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 rot="16200000">
                <a:off x="1147666" y="4417101"/>
                <a:ext cx="2754675" cy="2988584"/>
              </a:xfrm>
              <a:prstGeom prst="rect">
                <a:avLst/>
              </a:prstGeom>
            </p:spPr>
          </p:pic>
          <p:grpSp>
            <p:nvGrpSpPr>
              <p:cNvPr id="93" name="그룹 1003"/>
              <p:cNvGrpSpPr/>
              <p:nvPr/>
            </p:nvGrpSpPr>
            <p:grpSpPr>
              <a:xfrm>
                <a:off x="1314230" y="3702689"/>
                <a:ext cx="2421273" cy="3292965"/>
                <a:chOff x="1314230" y="3702691"/>
                <a:chExt cx="2421273" cy="3292965"/>
              </a:xfrm>
            </p:grpSpPr>
            <p:pic>
              <p:nvPicPr>
                <p:cNvPr id="95" name="그림 94"/>
                <p:cNvPicPr/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 rot="5400000">
                  <a:off x="1901105" y="4175063"/>
                  <a:ext cx="1254433" cy="309688"/>
                </a:xfrm>
                <a:prstGeom prst="rect">
                  <a:avLst/>
                </a:prstGeom>
              </p:spPr>
            </p:pic>
            <p:pic>
              <p:nvPicPr>
                <p:cNvPr id="97" name="그림 96"/>
                <p:cNvPicPr/>
                <p:nvPr/>
              </p:nvPicPr>
              <p:blipFill rotWithShape="1">
                <a:blip r:embed="rId6"/>
                <a:stretch>
                  <a:fillRect/>
                </a:stretch>
              </p:blipFill>
              <p:spPr>
                <a:xfrm>
                  <a:off x="1321140" y="4581293"/>
                  <a:ext cx="2414363" cy="2414363"/>
                </a:xfrm>
                <a:prstGeom prst="rect">
                  <a:avLst/>
                </a:prstGeom>
              </p:spPr>
            </p:pic>
            <p:pic>
              <p:nvPicPr>
                <p:cNvPr id="98" name="그림 97"/>
                <p:cNvPicPr/>
                <p:nvPr/>
              </p:nvPicPr>
              <p:blipFill rotWithShape="1">
                <a:blip r:embed="rId7"/>
                <a:stretch>
                  <a:fillRect/>
                </a:stretch>
              </p:blipFill>
              <p:spPr>
                <a:xfrm>
                  <a:off x="1314230" y="5924007"/>
                  <a:ext cx="2339577" cy="670053"/>
                </a:xfrm>
                <a:prstGeom prst="rect">
                  <a:avLst/>
                </a:prstGeom>
              </p:spPr>
            </p:pic>
            <p:pic>
              <p:nvPicPr>
                <p:cNvPr id="100" name="그림 99"/>
                <p:cNvPicPr/>
                <p:nvPr/>
              </p:nvPicPr>
              <p:blipFill rotWithShape="1">
                <a:blip r:embed="rId8"/>
                <a:stretch>
                  <a:fillRect/>
                </a:stretch>
              </p:blipFill>
              <p:spPr>
                <a:xfrm>
                  <a:off x="1897309" y="4657390"/>
                  <a:ext cx="1262026" cy="1262026"/>
                </a:xfrm>
                <a:prstGeom prst="rect">
                  <a:avLst/>
                </a:prstGeom>
              </p:spPr>
            </p:pic>
          </p:grpSp>
        </p:grpSp>
        <p:sp>
          <p:nvSpPr>
            <p:cNvPr id="134" name="TextBox 133"/>
            <p:cNvSpPr txBox="1"/>
            <p:nvPr/>
          </p:nvSpPr>
          <p:spPr>
            <a:xfrm>
              <a:off x="4036696" y="3429000"/>
              <a:ext cx="2059304" cy="6378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멤버를 추가하여</a:t>
              </a:r>
            </a:p>
            <a:p>
              <a:pPr algn="ctr"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친구와 일정을 같이</a:t>
              </a:r>
              <a:r>
                <a:rPr lang="en-US" altLang="ko-KR" dirty="0">
                  <a:latin typeface="나눔스퀘어라운드 Bold"/>
                  <a:ea typeface="나눔스퀘어라운드 Bold"/>
                </a:rPr>
                <a:t>!</a:t>
              </a:r>
            </a:p>
          </p:txBody>
        </p:sp>
      </p:grpSp>
      <p:grpSp>
        <p:nvGrpSpPr>
          <p:cNvPr id="139" name="그룹 138"/>
          <p:cNvGrpSpPr/>
          <p:nvPr/>
        </p:nvGrpSpPr>
        <p:grpSpPr>
          <a:xfrm>
            <a:off x="6068794" y="1230573"/>
            <a:ext cx="1899957" cy="3024617"/>
            <a:chOff x="6103608" y="1327713"/>
            <a:chExt cx="1899957" cy="3024617"/>
          </a:xfrm>
        </p:grpSpPr>
        <p:grpSp>
          <p:nvGrpSpPr>
            <p:cNvPr id="77" name="그룹 1007"/>
            <p:cNvGrpSpPr/>
            <p:nvPr/>
          </p:nvGrpSpPr>
          <p:grpSpPr>
            <a:xfrm>
              <a:off x="6103608" y="1327713"/>
              <a:ext cx="1899957" cy="2049167"/>
              <a:chOff x="4450681" y="1981196"/>
              <a:chExt cx="2988584" cy="3593485"/>
            </a:xfrm>
          </p:grpSpPr>
          <p:pic>
            <p:nvPicPr>
              <p:cNvPr id="79" name="그림 78"/>
              <p:cNvPicPr/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 rot="5400000">
                <a:off x="4567635" y="1864242"/>
                <a:ext cx="2754675" cy="2988584"/>
              </a:xfrm>
              <a:prstGeom prst="rect">
                <a:avLst/>
              </a:prstGeom>
            </p:spPr>
          </p:pic>
          <p:grpSp>
            <p:nvGrpSpPr>
              <p:cNvPr id="81" name="그룹 1009"/>
              <p:cNvGrpSpPr/>
              <p:nvPr/>
            </p:nvGrpSpPr>
            <p:grpSpPr>
              <a:xfrm>
                <a:off x="4744575" y="2267004"/>
                <a:ext cx="2414363" cy="3307677"/>
                <a:chOff x="4744576" y="2267004"/>
                <a:chExt cx="2414363" cy="3307677"/>
              </a:xfrm>
            </p:grpSpPr>
            <p:pic>
              <p:nvPicPr>
                <p:cNvPr id="83" name="그림 82"/>
                <p:cNvPicPr/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 rot="16200000">
                  <a:off x="5324541" y="4792621"/>
                  <a:ext cx="1254433" cy="309688"/>
                </a:xfrm>
                <a:prstGeom prst="rect">
                  <a:avLst/>
                </a:prstGeom>
              </p:spPr>
            </p:pic>
            <p:pic>
              <p:nvPicPr>
                <p:cNvPr id="85" name="그림 84"/>
                <p:cNvPicPr/>
                <p:nvPr/>
              </p:nvPicPr>
              <p:blipFill rotWithShape="1">
                <a:blip r:embed="rId9"/>
                <a:stretch>
                  <a:fillRect/>
                </a:stretch>
              </p:blipFill>
              <p:spPr>
                <a:xfrm>
                  <a:off x="4744576" y="2267004"/>
                  <a:ext cx="2414363" cy="2414363"/>
                </a:xfrm>
                <a:prstGeom prst="rect">
                  <a:avLst/>
                </a:prstGeom>
              </p:spPr>
            </p:pic>
            <p:pic>
              <p:nvPicPr>
                <p:cNvPr id="86" name="그림 85"/>
                <p:cNvPicPr/>
                <p:nvPr/>
              </p:nvPicPr>
              <p:blipFill rotWithShape="1">
                <a:blip r:embed="rId10"/>
                <a:stretch>
                  <a:fillRect/>
                </a:stretch>
              </p:blipFill>
              <p:spPr>
                <a:xfrm>
                  <a:off x="5176334" y="3557932"/>
                  <a:ext cx="1548548" cy="706696"/>
                </a:xfrm>
                <a:prstGeom prst="rect">
                  <a:avLst/>
                </a:prstGeom>
              </p:spPr>
            </p:pic>
            <p:pic>
              <p:nvPicPr>
                <p:cNvPr id="88" name="그림 87"/>
                <p:cNvPicPr/>
                <p:nvPr/>
              </p:nvPicPr>
              <p:blipFill rotWithShape="1">
                <a:blip r:embed="rId11"/>
                <a:stretch>
                  <a:fillRect/>
                </a:stretch>
              </p:blipFill>
              <p:spPr>
                <a:xfrm>
                  <a:off x="5394102" y="2523674"/>
                  <a:ext cx="1115308" cy="917674"/>
                </a:xfrm>
                <a:prstGeom prst="rect">
                  <a:avLst/>
                </a:prstGeom>
              </p:spPr>
            </p:pic>
          </p:grpSp>
        </p:grpSp>
        <p:sp>
          <p:nvSpPr>
            <p:cNvPr id="135" name="TextBox 134"/>
            <p:cNvSpPr txBox="1"/>
            <p:nvPr/>
          </p:nvSpPr>
          <p:spPr>
            <a:xfrm>
              <a:off x="6201582" y="3429000"/>
              <a:ext cx="1770035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여행에 쓴 금액을</a:t>
              </a:r>
            </a:p>
            <a:p>
              <a:pPr algn="ctr">
                <a:defRPr/>
              </a:pPr>
              <a:r>
                <a:rPr lang="ko-KR" altLang="en-US" dirty="0" err="1">
                  <a:latin typeface="나눔스퀘어라운드 Bold"/>
                  <a:ea typeface="나눔스퀘어라운드 Bold"/>
                </a:rPr>
                <a:t>분류별</a:t>
              </a:r>
              <a:r>
                <a:rPr lang="en-US" altLang="ko-KR" dirty="0">
                  <a:latin typeface="나눔스퀘어라운드 Bold"/>
                  <a:ea typeface="나눔스퀘어라운드 Bold"/>
                </a:rPr>
                <a:t>, </a:t>
              </a:r>
              <a:r>
                <a:rPr lang="ko-KR" altLang="en-US" dirty="0">
                  <a:latin typeface="나눔스퀘어라운드 Bold"/>
                  <a:ea typeface="나눔스퀘어라운드 Bold"/>
                </a:rPr>
                <a:t>일자별로</a:t>
              </a:r>
            </a:p>
            <a:p>
              <a:pPr algn="ctr"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확인</a:t>
              </a:r>
              <a:r>
                <a:rPr lang="en-US" altLang="ko-KR" dirty="0">
                  <a:latin typeface="나눔스퀘어라운드 Bold"/>
                  <a:ea typeface="나눔스퀘어라운드 Bold"/>
                </a:rPr>
                <a:t>!</a:t>
              </a:r>
            </a:p>
          </p:txBody>
        </p:sp>
      </p:grpSp>
      <p:grpSp>
        <p:nvGrpSpPr>
          <p:cNvPr id="140" name="그룹 139"/>
          <p:cNvGrpSpPr/>
          <p:nvPr/>
        </p:nvGrpSpPr>
        <p:grpSpPr>
          <a:xfrm>
            <a:off x="7952331" y="3429000"/>
            <a:ext cx="2316661" cy="3132117"/>
            <a:chOff x="7952331" y="3429000"/>
            <a:chExt cx="2316661" cy="3132117"/>
          </a:xfrm>
        </p:grpSpPr>
        <p:grpSp>
          <p:nvGrpSpPr>
            <p:cNvPr id="101" name="그룹 1013"/>
            <p:cNvGrpSpPr/>
            <p:nvPr/>
          </p:nvGrpSpPr>
          <p:grpSpPr>
            <a:xfrm>
              <a:off x="8093793" y="4372727"/>
              <a:ext cx="1899957" cy="2188390"/>
              <a:chOff x="8635016" y="3670520"/>
              <a:chExt cx="2988584" cy="3583987"/>
            </a:xfrm>
          </p:grpSpPr>
          <p:pic>
            <p:nvPicPr>
              <p:cNvPr id="103" name="그림 102"/>
              <p:cNvPicPr/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 rot="5400000">
                <a:off x="9502092" y="4142892"/>
                <a:ext cx="1254433" cy="309688"/>
              </a:xfrm>
              <a:prstGeom prst="rect">
                <a:avLst/>
              </a:prstGeom>
            </p:spPr>
          </p:pic>
          <p:pic>
            <p:nvPicPr>
              <p:cNvPr id="105" name="그림 104"/>
              <p:cNvPicPr/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8922126" y="4532949"/>
                <a:ext cx="2414363" cy="2414363"/>
              </a:xfrm>
              <a:prstGeom prst="rect">
                <a:avLst/>
              </a:prstGeom>
            </p:spPr>
          </p:pic>
          <p:pic>
            <p:nvPicPr>
              <p:cNvPr id="106" name="그림 105"/>
              <p:cNvPicPr/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>
                <a:off x="9185772" y="5862808"/>
                <a:ext cx="1897942" cy="706698"/>
              </a:xfrm>
              <a:prstGeom prst="rect">
                <a:avLst/>
              </a:prstGeom>
            </p:spPr>
          </p:pic>
          <p:pic>
            <p:nvPicPr>
              <p:cNvPr id="108" name="그림 107"/>
              <p:cNvPicPr/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 rot="16200000">
                <a:off x="8751970" y="4382877"/>
                <a:ext cx="2754675" cy="2988584"/>
              </a:xfrm>
              <a:prstGeom prst="rect">
                <a:avLst/>
              </a:prstGeom>
            </p:spPr>
          </p:pic>
          <p:pic>
            <p:nvPicPr>
              <p:cNvPr id="111" name="그림 110"/>
              <p:cNvPicPr/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>
                <a:off x="9678893" y="4893752"/>
                <a:ext cx="721036" cy="991354"/>
              </a:xfrm>
              <a:prstGeom prst="rect">
                <a:avLst/>
              </a:prstGeom>
            </p:spPr>
          </p:pic>
        </p:grpSp>
        <p:sp>
          <p:nvSpPr>
            <p:cNvPr id="136" name="TextBox 135"/>
            <p:cNvSpPr txBox="1"/>
            <p:nvPr/>
          </p:nvSpPr>
          <p:spPr>
            <a:xfrm>
              <a:off x="7952331" y="3429000"/>
              <a:ext cx="231666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여행을 공유해서</a:t>
              </a:r>
            </a:p>
            <a:p>
              <a:pPr algn="ctr"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내 여행을 인기 경로로</a:t>
              </a:r>
              <a:r>
                <a:rPr lang="en-US" altLang="ko-KR" dirty="0">
                  <a:latin typeface="나눔스퀘어라운드 Bold"/>
                  <a:ea typeface="나눔스퀘어라운드 Bold"/>
                </a:rPr>
                <a:t>!</a:t>
              </a:r>
            </a:p>
          </p:txBody>
        </p:sp>
      </p:grpSp>
      <p:grpSp>
        <p:nvGrpSpPr>
          <p:cNvPr id="141" name="그룹 140"/>
          <p:cNvGrpSpPr/>
          <p:nvPr/>
        </p:nvGrpSpPr>
        <p:grpSpPr>
          <a:xfrm>
            <a:off x="9999466" y="1387840"/>
            <a:ext cx="1899957" cy="2687492"/>
            <a:chOff x="9999466" y="1387839"/>
            <a:chExt cx="1899957" cy="2687492"/>
          </a:xfrm>
        </p:grpSpPr>
        <p:grpSp>
          <p:nvGrpSpPr>
            <p:cNvPr id="123" name="그룹 1018"/>
            <p:cNvGrpSpPr/>
            <p:nvPr/>
          </p:nvGrpSpPr>
          <p:grpSpPr>
            <a:xfrm>
              <a:off x="9999466" y="1387839"/>
              <a:ext cx="1899957" cy="2054997"/>
              <a:chOff x="14185704" y="2024425"/>
              <a:chExt cx="2988584" cy="3611332"/>
            </a:xfrm>
          </p:grpSpPr>
          <p:pic>
            <p:nvPicPr>
              <p:cNvPr id="125" name="그림 124"/>
              <p:cNvPicPr/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 rot="16200000">
                <a:off x="15052778" y="4853697"/>
                <a:ext cx="1254433" cy="309688"/>
              </a:xfrm>
              <a:prstGeom prst="rect">
                <a:avLst/>
              </a:prstGeom>
            </p:spPr>
          </p:pic>
          <p:pic>
            <p:nvPicPr>
              <p:cNvPr id="127" name="그림 126"/>
              <p:cNvPicPr/>
              <p:nvPr/>
            </p:nvPicPr>
            <p:blipFill rotWithShape="1">
              <a:blip r:embed="rId15"/>
              <a:stretch>
                <a:fillRect/>
              </a:stretch>
            </p:blipFill>
            <p:spPr>
              <a:xfrm>
                <a:off x="14472814" y="2320575"/>
                <a:ext cx="2414363" cy="2414363"/>
              </a:xfrm>
              <a:prstGeom prst="rect">
                <a:avLst/>
              </a:prstGeom>
            </p:spPr>
          </p:pic>
          <p:pic>
            <p:nvPicPr>
              <p:cNvPr id="128" name="그림 127"/>
              <p:cNvPicPr/>
              <p:nvPr/>
            </p:nvPicPr>
            <p:blipFill rotWithShape="1">
              <a:blip r:embed="rId16"/>
              <a:stretch>
                <a:fillRect/>
              </a:stretch>
            </p:blipFill>
            <p:spPr>
              <a:xfrm>
                <a:off x="14904573" y="3707573"/>
                <a:ext cx="1350981" cy="698124"/>
              </a:xfrm>
              <a:prstGeom prst="rect">
                <a:avLst/>
              </a:prstGeom>
            </p:spPr>
          </p:pic>
          <p:pic>
            <p:nvPicPr>
              <p:cNvPr id="130" name="그림 129"/>
              <p:cNvPicPr/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 rot="5400000">
                <a:off x="14302658" y="1907471"/>
                <a:ext cx="2754675" cy="2988584"/>
              </a:xfrm>
              <a:prstGeom prst="rect">
                <a:avLst/>
              </a:prstGeom>
            </p:spPr>
          </p:pic>
          <p:pic>
            <p:nvPicPr>
              <p:cNvPr id="133" name="그림 132"/>
              <p:cNvPicPr/>
              <p:nvPr/>
            </p:nvPicPr>
            <p:blipFill rotWithShape="1">
              <a:blip r:embed="rId17"/>
              <a:stretch>
                <a:fillRect/>
              </a:stretch>
            </p:blipFill>
            <p:spPr>
              <a:xfrm>
                <a:off x="15262868" y="2612958"/>
                <a:ext cx="834254" cy="952894"/>
              </a:xfrm>
              <a:prstGeom prst="rect">
                <a:avLst/>
              </a:prstGeom>
            </p:spPr>
          </p:pic>
        </p:grpSp>
        <p:sp>
          <p:nvSpPr>
            <p:cNvPr id="137" name="TextBox 136"/>
            <p:cNvSpPr txBox="1"/>
            <p:nvPr/>
          </p:nvSpPr>
          <p:spPr>
            <a:xfrm>
              <a:off x="10245167" y="3429000"/>
              <a:ext cx="156004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dirty="0" err="1">
                  <a:latin typeface="나눔스퀘어라운드 Bold"/>
                  <a:ea typeface="나눔스퀘어라운드 Bold"/>
                </a:rPr>
                <a:t>장소별</a:t>
              </a:r>
              <a:r>
                <a:rPr lang="en-US" altLang="ko-KR" dirty="0">
                  <a:latin typeface="나눔스퀘어라운드 Bold"/>
                  <a:ea typeface="나눔스퀘어라운드 Bold"/>
                </a:rPr>
                <a:t>, </a:t>
              </a:r>
              <a:r>
                <a:rPr lang="ko-KR" altLang="en-US" dirty="0" err="1">
                  <a:latin typeface="나눔스퀘어라운드 Bold"/>
                  <a:ea typeface="나눔스퀘어라운드 Bold"/>
                </a:rPr>
                <a:t>일자별</a:t>
              </a:r>
              <a:endParaRPr lang="ko-KR" altLang="en-US" dirty="0">
                <a:latin typeface="나눔스퀘어라운드 Bold"/>
                <a:ea typeface="나눔스퀘어라운드 Bold"/>
              </a:endParaRPr>
            </a:p>
            <a:p>
              <a:pPr algn="ctr"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메모추가</a:t>
              </a:r>
              <a:r>
                <a:rPr lang="en-US" altLang="ko-KR" dirty="0">
                  <a:latin typeface="나눔스퀘어라운드 Bold"/>
                  <a:ea typeface="나눔스퀘어라운드 Bold"/>
                </a:rPr>
                <a:t>!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animBg="1"/>
      <p:bldP spid="139" grpId="1" animBg="1"/>
      <p:bldP spid="140" grpId="2" animBg="1"/>
      <p:bldP spid="141" grpId="3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 flipV="1">
            <a:off x="-1" y="3429000"/>
            <a:ext cx="12192001" cy="3428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0" y="0"/>
            <a:ext cx="2682240" cy="6857999"/>
          </a:xfrm>
          <a:prstGeom prst="rect">
            <a:avLst/>
          </a:prstGeom>
          <a:solidFill>
            <a:srgbClr val="FED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직사각형 20"/>
          <p:cNvSpPr/>
          <p:nvPr/>
        </p:nvSpPr>
        <p:spPr>
          <a:xfrm>
            <a:off x="9509760" y="0"/>
            <a:ext cx="2682240" cy="6857999"/>
          </a:xfrm>
          <a:prstGeom prst="rect">
            <a:avLst/>
          </a:prstGeom>
          <a:solidFill>
            <a:srgbClr val="FED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TextBox 21"/>
          <p:cNvSpPr txBox="1"/>
          <p:nvPr/>
        </p:nvSpPr>
        <p:spPr>
          <a:xfrm>
            <a:off x="5066347" y="303278"/>
            <a:ext cx="2059305" cy="923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n-US" altLang="ko-KR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Chapter 7</a:t>
            </a:r>
          </a:p>
          <a:p>
            <a:pPr algn="ctr">
              <a:lnSpc>
                <a:spcPct val="110000"/>
              </a:lnSpc>
              <a:defRPr/>
            </a:pPr>
            <a:r>
              <a:rPr lang="ko-KR" altLang="en-US" sz="3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/>
                <a:ea typeface="나눔스퀘어라운드 ExtraBold"/>
              </a:rPr>
              <a:t>게시판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69F6DD2-07A5-4B12-AB0A-0A8680D33C02}"/>
              </a:ext>
            </a:extLst>
          </p:cNvPr>
          <p:cNvGrpSpPr/>
          <p:nvPr/>
        </p:nvGrpSpPr>
        <p:grpSpPr>
          <a:xfrm>
            <a:off x="1142071" y="365119"/>
            <a:ext cx="3093935" cy="6127760"/>
            <a:chOff x="1127545" y="440680"/>
            <a:chExt cx="3093935" cy="6127760"/>
          </a:xfrm>
        </p:grpSpPr>
        <p:pic>
          <p:nvPicPr>
            <p:cNvPr id="36" name="그림 35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368222" y="646214"/>
              <a:ext cx="2649211" cy="5775122"/>
            </a:xfrm>
            <a:prstGeom prst="rect">
              <a:avLst/>
            </a:prstGeom>
          </p:spPr>
        </p:pic>
        <p:pic>
          <p:nvPicPr>
            <p:cNvPr id="19" name="그림 18" descr="텍스트, 모니터, 실내, 휴대폰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27545" y="440680"/>
              <a:ext cx="3093935" cy="6127760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702BE51-1127-46B3-8FF2-C376CEFB23D6}"/>
              </a:ext>
            </a:extLst>
          </p:cNvPr>
          <p:cNvGrpSpPr/>
          <p:nvPr/>
        </p:nvGrpSpPr>
        <p:grpSpPr>
          <a:xfrm>
            <a:off x="4442722" y="1782286"/>
            <a:ext cx="3320151" cy="1575951"/>
            <a:chOff x="4442722" y="1782286"/>
            <a:chExt cx="3320151" cy="1575951"/>
          </a:xfrm>
        </p:grpSpPr>
        <p:grpSp>
          <p:nvGrpSpPr>
            <p:cNvPr id="30" name="그룹 1001"/>
            <p:cNvGrpSpPr/>
            <p:nvPr/>
          </p:nvGrpSpPr>
          <p:grpSpPr>
            <a:xfrm>
              <a:off x="4442722" y="1782286"/>
              <a:ext cx="3306555" cy="1575951"/>
              <a:chOff x="4564044" y="2055595"/>
              <a:chExt cx="9157626" cy="2829752"/>
            </a:xfrm>
          </p:grpSpPr>
          <p:pic>
            <p:nvPicPr>
              <p:cNvPr id="31" name="Object 2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4564044" y="2055595"/>
                <a:ext cx="9157626" cy="2829752"/>
              </a:xfrm>
              <a:prstGeom prst="rect">
                <a:avLst/>
              </a:prstGeom>
            </p:spPr>
          </p:pic>
        </p:grpSp>
        <p:sp>
          <p:nvSpPr>
            <p:cNvPr id="34" name="TextBox 33"/>
            <p:cNvSpPr txBox="1"/>
            <p:nvPr/>
          </p:nvSpPr>
          <p:spPr>
            <a:xfrm>
              <a:off x="4492325" y="2138652"/>
              <a:ext cx="770826" cy="5740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1600" dirty="0">
                  <a:latin typeface="나눔스퀘어라운드 Bold"/>
                  <a:ea typeface="나눔스퀘어라운드 Bold"/>
                </a:rPr>
                <a:t>자유</a:t>
              </a:r>
            </a:p>
            <a:p>
              <a:pPr>
                <a:defRPr/>
              </a:pPr>
              <a:r>
                <a:rPr lang="ko-KR" altLang="en-US" sz="1600" dirty="0">
                  <a:latin typeface="나눔스퀘어라운드 Bold"/>
                  <a:ea typeface="나눔스퀘어라운드 Bold"/>
                </a:rPr>
                <a:t>게시판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337209" y="2148687"/>
              <a:ext cx="24256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ko-KR" altLang="en-US" sz="1500" dirty="0">
                  <a:latin typeface="나눔스퀘어라운드 Bold"/>
                  <a:ea typeface="나눔스퀘어라운드 Bold"/>
                </a:rPr>
                <a:t>자유롭게 후기를 작성하거나 </a:t>
              </a:r>
            </a:p>
            <a:p>
              <a:pPr>
                <a:defRPr/>
              </a:pPr>
              <a:r>
                <a:rPr lang="ko-KR" altLang="en-US" sz="1500" dirty="0">
                  <a:latin typeface="나눔스퀘어라운드 Bold"/>
                  <a:ea typeface="나눔스퀘어라운드 Bold"/>
                </a:rPr>
                <a:t>이야기를 나눌 수 있는 공간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F842594-B6AB-444E-B1B6-9595A79504A0}"/>
              </a:ext>
            </a:extLst>
          </p:cNvPr>
          <p:cNvGrpSpPr/>
          <p:nvPr/>
        </p:nvGrpSpPr>
        <p:grpSpPr>
          <a:xfrm>
            <a:off x="4442673" y="3980170"/>
            <a:ext cx="3306653" cy="1575917"/>
            <a:chOff x="4442673" y="3980170"/>
            <a:chExt cx="3306653" cy="1575917"/>
          </a:xfrm>
        </p:grpSpPr>
        <p:pic>
          <p:nvPicPr>
            <p:cNvPr id="33" name="Object 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42673" y="3980170"/>
              <a:ext cx="3306653" cy="1575917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6925112" y="4322599"/>
              <a:ext cx="776540" cy="5713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lang="ko-KR" altLang="en-US" sz="1600" dirty="0">
                  <a:latin typeface="나눔스퀘어라운드 Bold"/>
                  <a:ea typeface="나눔스퀘어라운드 Bold"/>
                </a:rPr>
                <a:t>질문</a:t>
              </a:r>
            </a:p>
            <a:p>
              <a:pPr algn="r">
                <a:defRPr/>
              </a:pPr>
              <a:r>
                <a:rPr lang="ko-KR" altLang="en-US" sz="1600" dirty="0">
                  <a:latin typeface="나눔스퀘어라운드 Bold"/>
                  <a:ea typeface="나눔스퀘어라운드 Bold"/>
                </a:rPr>
                <a:t>게시판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544460" y="4215857"/>
              <a:ext cx="2250936" cy="78483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r">
                <a:defRPr/>
              </a:pPr>
              <a:r>
                <a:rPr lang="ko-KR" altLang="en-US" sz="1500" dirty="0">
                  <a:latin typeface="나눔스퀘어라운드 Bold"/>
                  <a:ea typeface="나눔스퀘어라운드 Bold"/>
                </a:rPr>
                <a:t>관광지나 여행일정에 대한</a:t>
              </a:r>
            </a:p>
            <a:p>
              <a:pPr algn="r">
                <a:defRPr/>
              </a:pPr>
              <a:r>
                <a:rPr lang="ko-KR" altLang="en-US" sz="1500" dirty="0">
                  <a:latin typeface="나눔스퀘어라운드 Bold"/>
                  <a:ea typeface="나눔스퀘어라운드 Bold"/>
                </a:rPr>
                <a:t>궁금한 점 혹은 질문거리를</a:t>
              </a:r>
            </a:p>
            <a:p>
              <a:pPr algn="r">
                <a:defRPr/>
              </a:pPr>
              <a:r>
                <a:rPr lang="ko-KR" altLang="en-US" sz="1500" dirty="0">
                  <a:latin typeface="나눔스퀘어라운드 Bold"/>
                  <a:ea typeface="나눔스퀘어라운드 Bold"/>
                </a:rPr>
                <a:t>서로 주고받는 공간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53A847C-142D-4CEC-A27D-47A98E65E6C0}"/>
              </a:ext>
            </a:extLst>
          </p:cNvPr>
          <p:cNvGrpSpPr/>
          <p:nvPr/>
        </p:nvGrpSpPr>
        <p:grpSpPr>
          <a:xfrm>
            <a:off x="8006239" y="365119"/>
            <a:ext cx="3093935" cy="6127760"/>
            <a:chOff x="7957165" y="365120"/>
            <a:chExt cx="3093935" cy="6127760"/>
          </a:xfrm>
        </p:grpSpPr>
        <p:pic>
          <p:nvPicPr>
            <p:cNvPr id="43" name="그림 42"/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180929" y="560489"/>
              <a:ext cx="2649211" cy="5775122"/>
            </a:xfrm>
            <a:prstGeom prst="rect">
              <a:avLst/>
            </a:prstGeom>
          </p:spPr>
        </p:pic>
        <p:pic>
          <p:nvPicPr>
            <p:cNvPr id="27" name="그림 18" descr="텍스트, 모니터, 실내, 휴대폰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957165" y="365120"/>
              <a:ext cx="3093935" cy="612776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22"/>
          <p:cNvCxnSpPr/>
          <p:nvPr/>
        </p:nvCxnSpPr>
        <p:spPr>
          <a:xfrm>
            <a:off x="6366448" y="4096605"/>
            <a:ext cx="7752790" cy="0"/>
          </a:xfrm>
          <a:prstGeom prst="line">
            <a:avLst/>
          </a:prstGeom>
          <a:ln w="25400">
            <a:solidFill>
              <a:srgbClr val="FED0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22"/>
          <p:cNvCxnSpPr/>
          <p:nvPr/>
        </p:nvCxnSpPr>
        <p:spPr>
          <a:xfrm>
            <a:off x="-904433" y="1753261"/>
            <a:ext cx="7752790" cy="0"/>
          </a:xfrm>
          <a:prstGeom prst="line">
            <a:avLst/>
          </a:prstGeom>
          <a:ln w="25400">
            <a:solidFill>
              <a:srgbClr val="FED09B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0911840" y="0"/>
            <a:ext cx="1280160" cy="6857999"/>
          </a:xfrm>
          <a:prstGeom prst="rect">
            <a:avLst/>
          </a:prstGeom>
          <a:solidFill>
            <a:srgbClr val="FFC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0" y="0"/>
            <a:ext cx="1280160" cy="6857999"/>
          </a:xfrm>
          <a:prstGeom prst="rect">
            <a:avLst/>
          </a:prstGeom>
          <a:solidFill>
            <a:srgbClr val="FFC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3122180" y="1085656"/>
            <a:ext cx="5869693" cy="59124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sz="3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rgbClr val="FFCC62"/>
                </a:solidFill>
                <a:latin typeface="나눔스퀘어라운드 Bold"/>
                <a:ea typeface="나눔스퀘어라운드 Bold"/>
              </a:rPr>
              <a:t>장소 제외 필터링</a:t>
            </a:r>
            <a:endParaRPr lang="ko-KR" altLang="en-US" sz="3000" spc="-80" dirty="0">
              <a:ln w="9525"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라운드 Bold"/>
              <a:ea typeface="나눔스퀘어라운드 Bold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0AEE2B0-453F-4412-9CCB-4994D1C84671}"/>
              </a:ext>
            </a:extLst>
          </p:cNvPr>
          <p:cNvGrpSpPr/>
          <p:nvPr/>
        </p:nvGrpSpPr>
        <p:grpSpPr>
          <a:xfrm>
            <a:off x="-302240" y="440680"/>
            <a:ext cx="3093935" cy="6127760"/>
            <a:chOff x="-302240" y="440680"/>
            <a:chExt cx="3093935" cy="6127760"/>
          </a:xfrm>
        </p:grpSpPr>
        <p:pic>
          <p:nvPicPr>
            <p:cNvPr id="28" name="그림 27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62807" y="636689"/>
              <a:ext cx="2649211" cy="5775122"/>
            </a:xfrm>
            <a:prstGeom prst="rect">
              <a:avLst/>
            </a:prstGeom>
          </p:spPr>
        </p:pic>
        <p:pic>
          <p:nvPicPr>
            <p:cNvPr id="19" name="그림 18" descr="텍스트, 모니터, 실내, 휴대폰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302240" y="440680"/>
              <a:ext cx="3093935" cy="6127760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B14A187-F0CF-4EC2-9D5C-D44FD1659854}"/>
              </a:ext>
            </a:extLst>
          </p:cNvPr>
          <p:cNvGrpSpPr/>
          <p:nvPr/>
        </p:nvGrpSpPr>
        <p:grpSpPr>
          <a:xfrm>
            <a:off x="9325716" y="447040"/>
            <a:ext cx="3093935" cy="6127760"/>
            <a:chOff x="9325716" y="447040"/>
            <a:chExt cx="3093935" cy="6127760"/>
          </a:xfrm>
        </p:grpSpPr>
        <p:pic>
          <p:nvPicPr>
            <p:cNvPr id="29" name="그림 28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542789" y="632732"/>
              <a:ext cx="2649211" cy="5775122"/>
            </a:xfrm>
            <a:prstGeom prst="rect">
              <a:avLst/>
            </a:prstGeom>
          </p:spPr>
        </p:pic>
        <p:pic>
          <p:nvPicPr>
            <p:cNvPr id="14" name="그림 13" descr="텍스트, 모니터, 실내, 휴대폰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325716" y="447040"/>
              <a:ext cx="3093935" cy="6127760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3199559" y="1933994"/>
            <a:ext cx="3329758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>
                <a:latin typeface="나눔스퀘어라운드 Bold"/>
                <a:ea typeface="나눔스퀘어라운드 Bold"/>
              </a:rPr>
              <a:t>이미 나는 계획을 어느 정도 짰다</a:t>
            </a:r>
            <a:r>
              <a:rPr lang="en-US" altLang="ko-KR" dirty="0">
                <a:latin typeface="나눔스퀘어라운드 Bold"/>
                <a:ea typeface="나눔스퀘어라운드 Bold"/>
              </a:rPr>
              <a:t>!</a:t>
            </a:r>
            <a:r>
              <a:rPr lang="ko-KR" altLang="en-US" dirty="0">
                <a:latin typeface="나눔스퀘어라운드 Bold"/>
                <a:ea typeface="나눔스퀘어라운드 Bold"/>
              </a:rPr>
              <a:t> </a:t>
            </a:r>
          </a:p>
          <a:p>
            <a:pPr>
              <a:defRPr/>
            </a:pPr>
            <a:r>
              <a:rPr lang="ko-KR" altLang="en-US" dirty="0">
                <a:latin typeface="나눔스퀘어라운드 Bold"/>
                <a:ea typeface="나눔스퀘어라운드 Bold"/>
              </a:rPr>
              <a:t>하지만 한두 군데 정도</a:t>
            </a:r>
          </a:p>
          <a:p>
            <a:pPr>
              <a:defRPr/>
            </a:pPr>
            <a:r>
              <a:rPr lang="ko-KR" altLang="en-US" dirty="0">
                <a:latin typeface="나눔스퀘어라운드 Bold"/>
                <a:ea typeface="나눔스퀘어라운드 Bold"/>
              </a:rPr>
              <a:t>더 가고 싶다면</a:t>
            </a:r>
            <a:r>
              <a:rPr lang="en-US" altLang="ko-KR" dirty="0">
                <a:latin typeface="나눔스퀘어라운드 Bold"/>
                <a:ea typeface="나눔스퀘어라운드 Bold"/>
              </a:rPr>
              <a:t>?</a:t>
            </a:r>
          </a:p>
          <a:p>
            <a:pPr>
              <a:defRPr/>
            </a:pPr>
            <a:endParaRPr lang="ko-KR" altLang="en-US" dirty="0">
              <a:latin typeface="나눔스퀘어라운드 Bold"/>
              <a:ea typeface="나눔스퀘어라운드 Bold"/>
            </a:endParaRPr>
          </a:p>
          <a:p>
            <a:pPr>
              <a:defRPr/>
            </a:pPr>
            <a:r>
              <a:rPr lang="ko-KR" altLang="en-US" dirty="0">
                <a:latin typeface="나눔스퀘어라운드 Bold"/>
                <a:ea typeface="나눔스퀘어라운드 Bold"/>
              </a:rPr>
              <a:t>일정에 추가한 장소가</a:t>
            </a:r>
          </a:p>
          <a:p>
            <a:pPr>
              <a:defRPr/>
            </a:pPr>
            <a:r>
              <a:rPr lang="ko-KR" altLang="en-US" dirty="0">
                <a:latin typeface="나눔스퀘어라운드 Bold"/>
                <a:ea typeface="나눔스퀘어라운드 Bold"/>
              </a:rPr>
              <a:t>제외된 장소들을</a:t>
            </a:r>
          </a:p>
          <a:p>
            <a:pPr>
              <a:defRPr/>
            </a:pPr>
            <a:r>
              <a:rPr lang="ko-KR" altLang="en-US" dirty="0">
                <a:latin typeface="나눔스퀘어라운드 Bold"/>
                <a:ea typeface="나눔스퀘어라운드 Bold"/>
              </a:rPr>
              <a:t>추천해드립니다</a:t>
            </a:r>
            <a:r>
              <a:rPr lang="en-US" altLang="ko-KR" dirty="0">
                <a:latin typeface="나눔스퀘어라운드 Bold"/>
                <a:ea typeface="나눔스퀘어라운드 Bold"/>
              </a:rPr>
              <a:t>!</a:t>
            </a:r>
          </a:p>
          <a:p>
            <a:pPr>
              <a:defRPr/>
            </a:pPr>
            <a:endParaRPr lang="ko-KR" altLang="en-US" dirty="0">
              <a:latin typeface="나눔스퀘어라운드 Bold"/>
              <a:ea typeface="나눔스퀘어라운드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20857" y="4242318"/>
            <a:ext cx="2883985" cy="1737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dirty="0">
                <a:latin typeface="나눔스퀘어라운드 Bold"/>
                <a:ea typeface="나눔스퀘어라운드 Bold"/>
              </a:rPr>
              <a:t>가고 싶은 장소들을 </a:t>
            </a:r>
          </a:p>
          <a:p>
            <a:pPr algn="r">
              <a:defRPr/>
            </a:pPr>
            <a:r>
              <a:rPr lang="ko-KR" altLang="en-US" dirty="0">
                <a:latin typeface="나눔스퀘어라운드 Bold"/>
                <a:ea typeface="나눔스퀘어라운드 Bold"/>
              </a:rPr>
              <a:t>입력하셨나요</a:t>
            </a:r>
            <a:r>
              <a:rPr lang="en-US" altLang="ko-KR" dirty="0">
                <a:latin typeface="나눔스퀘어라운드 Bold"/>
                <a:ea typeface="나눔스퀘어라운드 Bold"/>
              </a:rPr>
              <a:t>?</a:t>
            </a:r>
          </a:p>
          <a:p>
            <a:pPr algn="r">
              <a:defRPr/>
            </a:pPr>
            <a:endParaRPr lang="en-US" altLang="ko-KR" dirty="0">
              <a:latin typeface="나눔스퀘어라운드 Bold"/>
              <a:ea typeface="나눔스퀘어라운드 Bold"/>
            </a:endParaRPr>
          </a:p>
          <a:p>
            <a:pPr algn="r">
              <a:defRPr/>
            </a:pPr>
            <a:r>
              <a:rPr lang="ko-KR" altLang="en-US" dirty="0">
                <a:latin typeface="나눔스퀘어라운드 Bold"/>
                <a:ea typeface="나눔스퀘어라운드 Bold"/>
              </a:rPr>
              <a:t>일정이 고민된다면</a:t>
            </a:r>
          </a:p>
          <a:p>
            <a:pPr algn="r">
              <a:defRPr/>
            </a:pPr>
            <a:r>
              <a:rPr lang="ko-KR" altLang="en-US" dirty="0">
                <a:latin typeface="나눔스퀘어라운드 Bold"/>
                <a:ea typeface="나눔스퀘어라운드 Bold"/>
              </a:rPr>
              <a:t>해당 장소가 들어간</a:t>
            </a:r>
          </a:p>
          <a:p>
            <a:pPr algn="r">
              <a:defRPr/>
            </a:pPr>
            <a:r>
              <a:rPr lang="ko-KR" altLang="en-US" dirty="0">
                <a:latin typeface="나눔스퀘어라운드 Bold"/>
                <a:ea typeface="나눔스퀘어라운드 Bold"/>
              </a:rPr>
              <a:t>경로들을 추천해드립니다</a:t>
            </a:r>
            <a:r>
              <a:rPr lang="en-US" altLang="ko-KR" dirty="0">
                <a:latin typeface="나눔스퀘어라운드 Bold"/>
                <a:ea typeface="나눔스퀘어라운드 Bold"/>
              </a:rPr>
              <a:t>!</a:t>
            </a:r>
          </a:p>
        </p:txBody>
      </p:sp>
      <p:sp>
        <p:nvSpPr>
          <p:cNvPr id="32" name="TextBox 21"/>
          <p:cNvSpPr txBox="1"/>
          <p:nvPr/>
        </p:nvSpPr>
        <p:spPr>
          <a:xfrm>
            <a:off x="3186010" y="3428999"/>
            <a:ext cx="5869694" cy="59124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>
              <a:lnSpc>
                <a:spcPct val="110000"/>
              </a:lnSpc>
              <a:defRPr/>
            </a:pPr>
            <a:r>
              <a:rPr lang="ko-KR" altLang="en-US" sz="3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rgbClr val="FFCC62"/>
                </a:solidFill>
                <a:latin typeface="나눔스퀘어라운드 Bold"/>
                <a:ea typeface="나눔스퀘어라운드 Bold"/>
              </a:rPr>
              <a:t>장소 필터링</a:t>
            </a:r>
            <a:endParaRPr lang="ko-KR" altLang="en-US" sz="3000" spc="-80" dirty="0">
              <a:ln w="9525"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라운드 Bold"/>
              <a:ea typeface="나눔스퀘어라운드 Bold"/>
            </a:endParaRPr>
          </a:p>
        </p:txBody>
      </p:sp>
      <p:sp>
        <p:nvSpPr>
          <p:cNvPr id="35" name="TextBox 21"/>
          <p:cNvSpPr txBox="1"/>
          <p:nvPr/>
        </p:nvSpPr>
        <p:spPr>
          <a:xfrm>
            <a:off x="4463745" y="166559"/>
            <a:ext cx="3264509" cy="594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n-US" altLang="ko-KR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Chapter 8.</a:t>
            </a:r>
            <a:r>
              <a:rPr lang="ko-KR" altLang="en-US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</a:t>
            </a:r>
            <a:r>
              <a:rPr lang="ko-KR" altLang="en-US" sz="3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/>
                <a:ea typeface="나눔스퀘어라운드 ExtraBold"/>
              </a:rPr>
              <a:t>경로 추천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856286" y="0"/>
            <a:ext cx="479425" cy="6858000"/>
          </a:xfrm>
          <a:prstGeom prst="rect">
            <a:avLst/>
          </a:prstGeom>
          <a:solidFill>
            <a:srgbClr val="FED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1" y="1"/>
            <a:ext cx="47942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22088" y="2569978"/>
            <a:ext cx="3592830" cy="463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  <a:defRPr/>
            </a:pPr>
            <a:r>
              <a:rPr lang="ko-KR" altLang="en-US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/>
                <a:ea typeface="나눔스퀘어라운드 Bold"/>
              </a:rPr>
              <a:t>나는 진짜 계획 짜는 것이 힘들다</a:t>
            </a:r>
            <a:r>
              <a:rPr lang="en-US" altLang="ko-KR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/>
                <a:ea typeface="나눔스퀘어라운드 Bold"/>
              </a:rPr>
              <a:t>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989653" y="2569978"/>
            <a:ext cx="2874505" cy="4634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/>
                <a:ea typeface="나눔스퀘어라운드 Bold"/>
              </a:rPr>
              <a:t>나는 주로 유행을 따라간다</a:t>
            </a:r>
            <a:r>
              <a:rPr lang="en-US" altLang="ko-KR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/>
                <a:ea typeface="나눔스퀘어라운드 Bold"/>
              </a:rPr>
              <a:t>!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09085" y="3959498"/>
            <a:ext cx="192405" cy="4867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30000"/>
              </a:lnSpc>
              <a:defRPr/>
            </a:pPr>
            <a:endParaRPr lang="ko-KR" altLang="en-US" sz="2000" spc="-80">
              <a:ln w="9525"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989653" y="3972514"/>
            <a:ext cx="2911053" cy="463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/>
                <a:ea typeface="나눔스퀘어라운드 Bold"/>
              </a:rPr>
              <a:t>나는 당장 여행을 가고 싶다</a:t>
            </a:r>
            <a:r>
              <a:rPr lang="en-US" altLang="ko-KR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/>
                <a:ea typeface="나눔스퀘어라운드 Bold"/>
              </a:rPr>
              <a:t>!</a:t>
            </a:r>
            <a:endParaRPr lang="en-US" altLang="ko-KR" sz="2000" spc="-8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Bold"/>
              <a:ea typeface="나눔스퀘어라운드 Bold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1708057" y="1"/>
            <a:ext cx="47942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>
            <a:off x="1418786" y="3478501"/>
            <a:ext cx="291105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989655" y="3478501"/>
            <a:ext cx="291105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F79E5757-1357-4BB3-AC33-5FBEA71587FF}"/>
              </a:ext>
            </a:extLst>
          </p:cNvPr>
          <p:cNvGrpSpPr/>
          <p:nvPr/>
        </p:nvGrpSpPr>
        <p:grpSpPr>
          <a:xfrm>
            <a:off x="4762097" y="836613"/>
            <a:ext cx="2667802" cy="5283776"/>
            <a:chOff x="4762099" y="836613"/>
            <a:chExt cx="2667802" cy="5283776"/>
          </a:xfrm>
        </p:grpSpPr>
        <p:pic>
          <p:nvPicPr>
            <p:cNvPr id="39" name="그림 38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963282" y="1005783"/>
              <a:ext cx="2284485" cy="4979782"/>
            </a:xfrm>
            <a:prstGeom prst="rect">
              <a:avLst/>
            </a:prstGeom>
          </p:spPr>
        </p:pic>
        <p:pic>
          <p:nvPicPr>
            <p:cNvPr id="3" name="그림 2" descr="텍스트, 모니터, 실내, 휴대폰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762099" y="836613"/>
              <a:ext cx="2667802" cy="5283776"/>
            </a:xfrm>
            <a:prstGeom prst="rect">
              <a:avLst/>
            </a:prstGeom>
          </p:spPr>
        </p:pic>
      </p:grpSp>
      <p:sp>
        <p:nvSpPr>
          <p:cNvPr id="40" name="TextBox 15"/>
          <p:cNvSpPr txBox="1"/>
          <p:nvPr/>
        </p:nvSpPr>
        <p:spPr>
          <a:xfrm>
            <a:off x="831613" y="3972514"/>
            <a:ext cx="3583305" cy="463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  <a:defRPr/>
            </a:pPr>
            <a:r>
              <a:rPr lang="ko-KR" altLang="en-US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/>
                <a:ea typeface="나눔스퀘어라운드 Bold"/>
              </a:rPr>
              <a:t>나는 </a:t>
            </a:r>
            <a:r>
              <a:rPr lang="ko-KR" altLang="en-US" sz="2000" spc="-80" dirty="0" err="1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/>
                <a:ea typeface="나눔스퀘어라운드 Bold"/>
              </a:rPr>
              <a:t>핫플레이스를</a:t>
            </a:r>
            <a:r>
              <a:rPr lang="ko-KR" altLang="en-US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/>
                <a:ea typeface="나눔스퀘어라운드 Bold"/>
              </a:rPr>
              <a:t> 자주 간다</a:t>
            </a:r>
            <a:r>
              <a:rPr lang="en-US" altLang="ko-KR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/>
                <a:ea typeface="나눔스퀘어라운드 Bold"/>
              </a:rPr>
              <a:t>!</a:t>
            </a:r>
          </a:p>
        </p:txBody>
      </p:sp>
      <p:sp>
        <p:nvSpPr>
          <p:cNvPr id="41" name="TextBox 21"/>
          <p:cNvSpPr txBox="1"/>
          <p:nvPr/>
        </p:nvSpPr>
        <p:spPr>
          <a:xfrm>
            <a:off x="8338773" y="139150"/>
            <a:ext cx="3264509" cy="594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  <a:defRPr/>
            </a:pPr>
            <a:r>
              <a:rPr lang="en-US" altLang="ko-KR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Chapter 8.</a:t>
            </a:r>
            <a:r>
              <a:rPr lang="ko-KR" altLang="en-US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</a:t>
            </a:r>
            <a:r>
              <a:rPr lang="ko-KR" altLang="en-US" sz="3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/>
                <a:ea typeface="나눔스퀘어라운드 ExtraBold"/>
              </a:rPr>
              <a:t>경로 추천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2" animBg="1"/>
      <p:bldP spid="19" grpId="3" animBg="1"/>
      <p:bldP spid="40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A0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87726" y="2205714"/>
            <a:ext cx="3009935" cy="936788"/>
          </a:xfrm>
          <a:prstGeom prst="rect">
            <a:avLst/>
          </a:prstGeom>
        </p:spPr>
      </p:pic>
      <p:pic>
        <p:nvPicPr>
          <p:cNvPr id="4" name="Object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7443" y="0"/>
            <a:ext cx="4031923" cy="47433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20%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2258675" cy="6934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8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50000" t="9520" r="940" b="9260"/>
          <a:stretch>
            <a:fillRect/>
          </a:stretch>
        </p:blipFill>
        <p:spPr>
          <a:xfrm>
            <a:off x="0" y="1188861"/>
            <a:ext cx="12174826" cy="56691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42508" y="720003"/>
            <a:ext cx="5506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dirty="0">
                <a:solidFill>
                  <a:schemeClr val="tx1"/>
                </a:solidFill>
                <a:latin typeface="나눔스퀘어라운드 ExtraBold"/>
                <a:ea typeface="나눔스퀘어라운드 ExtraBold"/>
                <a:hlinkClick r:id="rId3"/>
              </a:rPr>
              <a:t>http://i6d109.p.ssafy.io:8888</a:t>
            </a:r>
            <a:endParaRPr lang="en-US" altLang="ko-KR" dirty="0">
              <a:solidFill>
                <a:schemeClr val="tx1"/>
              </a:solidFill>
              <a:latin typeface="나눔스퀘어라운드 ExtraBold"/>
              <a:ea typeface="나눔스퀘어라운드 Extra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16200000">
            <a:off x="3700343" y="2485682"/>
            <a:ext cx="2255345" cy="22553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22902" y="3343275"/>
            <a:ext cx="1259205" cy="6365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>
                <a:latin typeface="나눔스퀘어라운드 Bold"/>
                <a:ea typeface="나눔스퀘어라운드 Bold"/>
              </a:rPr>
              <a:t>다운로드는</a:t>
            </a:r>
          </a:p>
          <a:p>
            <a:pPr algn="ctr">
              <a:defRPr/>
            </a:pPr>
            <a:r>
              <a:rPr lang="ko-KR" altLang="en-US">
                <a:latin typeface="나눔스퀘어라운드 Bold"/>
                <a:ea typeface="나눔스퀘어라운드 Bold"/>
              </a:rPr>
              <a:t>여기서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C5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87726" y="2205714"/>
            <a:ext cx="3638270" cy="93793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23194" y="3107347"/>
            <a:ext cx="1460058" cy="5505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78354" y="2346055"/>
            <a:ext cx="2581714" cy="4114286"/>
            <a:chOff x="13467531" y="3519083"/>
            <a:chExt cx="3872571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3467531" y="3519083"/>
              <a:ext cx="3872571" cy="6171429"/>
            </a:xfrm>
            <a:prstGeom prst="rect">
              <a:avLst/>
            </a:prstGeom>
          </p:spPr>
        </p:pic>
      </p:grpSp>
      <p:pic>
        <p:nvPicPr>
          <p:cNvPr id="1003" name="그림 1002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396381" y="-367314"/>
            <a:ext cx="4464142" cy="6228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41;p5"/>
          <p:cNvPicPr/>
          <p:nvPr/>
        </p:nvPicPr>
        <p:blipFill rotWithShape="1">
          <a:blip r:embed="rId3">
            <a:alphaModFix/>
          </a:blip>
          <a:srcRect t="31780" b="31710"/>
          <a:stretch>
            <a:fillRect/>
          </a:stretch>
        </p:blipFill>
        <p:spPr>
          <a:xfrm rot="16200000">
            <a:off x="5645942" y="5011470"/>
            <a:ext cx="900112" cy="324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4;p5"/>
          <p:cNvPicPr/>
          <p:nvPr/>
        </p:nvPicPr>
        <p:blipFill rotWithShape="1">
          <a:blip r:embed="rId3">
            <a:alphaModFix/>
          </a:blip>
          <a:srcRect t="31780" b="31710"/>
          <a:stretch>
            <a:fillRect/>
          </a:stretch>
        </p:blipFill>
        <p:spPr>
          <a:xfrm rot="2658465">
            <a:off x="1955876" y="5045384"/>
            <a:ext cx="1437777" cy="37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201258" y="0"/>
            <a:ext cx="3749595" cy="2098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440036" y="1048542"/>
            <a:ext cx="3176778" cy="355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"/>
          <p:cNvPicPr/>
          <p:nvPr/>
        </p:nvPicPr>
        <p:blipFill rotWithShape="1">
          <a:blip r:embed="rId6">
            <a:alphaModFix/>
          </a:blip>
          <a:srcRect/>
          <a:stretch>
            <a:fillRect/>
          </a:stretch>
        </p:blipFill>
        <p:spPr>
          <a:xfrm>
            <a:off x="429645" y="482810"/>
            <a:ext cx="2665946" cy="629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5"/>
          <p:cNvPicPr/>
          <p:nvPr/>
        </p:nvPicPr>
        <p:blipFill rotWithShape="1">
          <a:blip r:embed="rId7">
            <a:alphaModFix/>
          </a:blip>
          <a:srcRect/>
          <a:stretch>
            <a:fillRect/>
          </a:stretch>
        </p:blipFill>
        <p:spPr>
          <a:xfrm>
            <a:off x="3107181" y="340293"/>
            <a:ext cx="423884" cy="423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5"/>
          <p:cNvPicPr/>
          <p:nvPr/>
        </p:nvPicPr>
        <p:blipFill rotWithShape="1">
          <a:blip r:embed="rId3">
            <a:alphaModFix/>
          </a:blip>
          <a:srcRect t="31780" b="31710"/>
          <a:stretch>
            <a:fillRect/>
          </a:stretch>
        </p:blipFill>
        <p:spPr>
          <a:xfrm rot="9273075">
            <a:off x="2487104" y="2467242"/>
            <a:ext cx="2821798" cy="37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"/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9880" t="16610" r="12650" b="12650"/>
          <a:stretch>
            <a:fillRect/>
          </a:stretch>
        </p:blipFill>
        <p:spPr>
          <a:xfrm>
            <a:off x="598630" y="3062018"/>
            <a:ext cx="1697166" cy="154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"/>
          <p:cNvPicPr/>
          <p:nvPr/>
        </p:nvPicPr>
        <p:blipFill rotWithShape="1">
          <a:blip r:embed="rId9">
            <a:alphaModFix/>
          </a:blip>
          <a:srcRect/>
          <a:stretch>
            <a:fillRect/>
          </a:stretch>
        </p:blipFill>
        <p:spPr>
          <a:xfrm>
            <a:off x="9296895" y="3238710"/>
            <a:ext cx="2364986" cy="1576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"/>
          <p:cNvPicPr>
            <a:picLocks noChangeAspect="1"/>
          </p:cNvPicPr>
          <p:nvPr/>
        </p:nvPicPr>
        <p:blipFill rotWithShape="1">
          <a:blip r:embed="rId10">
            <a:alphaModFix/>
          </a:blip>
          <a:srcRect/>
          <a:stretch>
            <a:fillRect/>
          </a:stretch>
        </p:blipFill>
        <p:spPr>
          <a:xfrm>
            <a:off x="5134884" y="3440224"/>
            <a:ext cx="1819948" cy="1080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5"/>
          <p:cNvPicPr/>
          <p:nvPr/>
        </p:nvPicPr>
        <p:blipFill rotWithShape="1">
          <a:blip r:embed="rId11">
            <a:alphaModFix/>
          </a:blip>
          <a:srcRect/>
          <a:stretch>
            <a:fillRect/>
          </a:stretch>
        </p:blipFill>
        <p:spPr>
          <a:xfrm>
            <a:off x="9385777" y="1089577"/>
            <a:ext cx="2187222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5"/>
          <p:cNvPicPr/>
          <p:nvPr/>
        </p:nvPicPr>
        <p:blipFill rotWithShape="1">
          <a:blip r:embed="rId12">
            <a:alphaModFix/>
          </a:blip>
          <a:srcRect/>
          <a:stretch>
            <a:fillRect/>
          </a:stretch>
        </p:blipFill>
        <p:spPr>
          <a:xfrm>
            <a:off x="5197725" y="813150"/>
            <a:ext cx="1796549" cy="179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5"/>
          <p:cNvPicPr/>
          <p:nvPr/>
        </p:nvPicPr>
        <p:blipFill rotWithShape="1">
          <a:blip r:embed="rId3">
            <a:alphaModFix/>
          </a:blip>
          <a:srcRect t="31780" b="31710"/>
          <a:stretch>
            <a:fillRect/>
          </a:stretch>
        </p:blipFill>
        <p:spPr>
          <a:xfrm>
            <a:off x="7202766" y="4108184"/>
            <a:ext cx="1846194" cy="37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5"/>
          <p:cNvPicPr/>
          <p:nvPr/>
        </p:nvPicPr>
        <p:blipFill rotWithShape="1">
          <a:blip r:embed="rId3">
            <a:alphaModFix/>
          </a:blip>
          <a:srcRect t="31780" b="31710"/>
          <a:stretch>
            <a:fillRect/>
          </a:stretch>
        </p:blipFill>
        <p:spPr>
          <a:xfrm>
            <a:off x="6872325" y="1524617"/>
            <a:ext cx="2226864" cy="37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5"/>
          <p:cNvPicPr/>
          <p:nvPr/>
        </p:nvPicPr>
        <p:blipFill rotWithShape="1">
          <a:blip r:embed="rId3">
            <a:alphaModFix/>
          </a:blip>
          <a:srcRect t="31780" b="31710"/>
          <a:stretch>
            <a:fillRect/>
          </a:stretch>
        </p:blipFill>
        <p:spPr>
          <a:xfrm rot="19996432">
            <a:off x="7068301" y="2823044"/>
            <a:ext cx="2467178" cy="37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5"/>
          <p:cNvPicPr/>
          <p:nvPr/>
        </p:nvPicPr>
        <p:blipFill rotWithShape="1">
          <a:blip r:embed="rId3">
            <a:alphaModFix/>
          </a:blip>
          <a:srcRect t="31780" b="31710"/>
          <a:stretch>
            <a:fillRect/>
          </a:stretch>
        </p:blipFill>
        <p:spPr>
          <a:xfrm>
            <a:off x="2792243" y="3840038"/>
            <a:ext cx="1846194" cy="37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그림 144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5664343" y="5552090"/>
            <a:ext cx="1080135" cy="1080135"/>
          </a:xfrm>
          <a:prstGeom prst="rect">
            <a:avLst/>
          </a:prstGeom>
        </p:spPr>
      </p:pic>
      <p:pic>
        <p:nvPicPr>
          <p:cNvPr id="147" name="그림 146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7970168" y="5202620"/>
            <a:ext cx="1440180" cy="1472755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3184332" y="5505107"/>
            <a:ext cx="1427341" cy="1314450"/>
          </a:xfrm>
          <a:prstGeom prst="rect">
            <a:avLst/>
          </a:prstGeom>
        </p:spPr>
      </p:pic>
      <p:pic>
        <p:nvPicPr>
          <p:cNvPr id="150" name="Google Shape;141;p5"/>
          <p:cNvPicPr/>
          <p:nvPr/>
        </p:nvPicPr>
        <p:blipFill rotWithShape="1">
          <a:blip r:embed="rId3">
            <a:alphaModFix/>
          </a:blip>
          <a:srcRect t="31780" b="31710"/>
          <a:stretch>
            <a:fillRect/>
          </a:stretch>
        </p:blipFill>
        <p:spPr>
          <a:xfrm>
            <a:off x="6817255" y="6000597"/>
            <a:ext cx="1080135" cy="37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그림 152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0764941" y="5647338"/>
            <a:ext cx="1080135" cy="1080135"/>
          </a:xfrm>
          <a:prstGeom prst="rect">
            <a:avLst/>
          </a:prstGeom>
        </p:spPr>
      </p:pic>
      <p:pic>
        <p:nvPicPr>
          <p:cNvPr id="154" name="Google Shape;141;p5"/>
          <p:cNvPicPr/>
          <p:nvPr/>
        </p:nvPicPr>
        <p:blipFill rotWithShape="1">
          <a:blip r:embed="rId3">
            <a:alphaModFix/>
          </a:blip>
          <a:srcRect t="31780" b="31710"/>
          <a:stretch>
            <a:fillRect/>
          </a:stretch>
        </p:blipFill>
        <p:spPr>
          <a:xfrm>
            <a:off x="9547577" y="5982777"/>
            <a:ext cx="1080135" cy="373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85434" y="0"/>
            <a:ext cx="5417847" cy="6877631"/>
            <a:chOff x="10178151" y="0"/>
            <a:chExt cx="8126771" cy="103164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178151" y="0"/>
              <a:ext cx="8126771" cy="1031644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24939" y="1672063"/>
            <a:ext cx="780578" cy="411995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76573" y="1941372"/>
            <a:ext cx="1404411" cy="3581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8739" y="3341740"/>
            <a:ext cx="3858816" cy="224882"/>
            <a:chOff x="1573109" y="5012611"/>
            <a:chExt cx="5788225" cy="3373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573109" y="5012611"/>
              <a:ext cx="5788225" cy="33732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09793" y="2861044"/>
            <a:ext cx="3344588" cy="7887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44828" y="2707690"/>
            <a:ext cx="865139" cy="865282"/>
            <a:chOff x="6817242" y="4061535"/>
            <a:chExt cx="1297709" cy="12979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6817242" y="4061535"/>
              <a:ext cx="1297709" cy="129792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87726" y="2205714"/>
            <a:ext cx="2498812" cy="9367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551341" y="4662056"/>
            <a:ext cx="1455302" cy="1321458"/>
            <a:chOff x="14327011" y="6993084"/>
            <a:chExt cx="2182953" cy="198218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4327011" y="6993084"/>
              <a:ext cx="2182953" cy="1982188"/>
            </a:xfrm>
            <a:prstGeom prst="rect">
              <a:avLst/>
            </a:prstGeom>
          </p:spPr>
        </p:pic>
      </p:grpSp>
      <p:pic>
        <p:nvPicPr>
          <p:cNvPr id="1003" name="그림 1002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195874" y="-853964"/>
            <a:ext cx="4646516" cy="5801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34" y="3269406"/>
            <a:ext cx="12411709" cy="3619047"/>
            <a:chOff x="-952" y="4904110"/>
            <a:chExt cx="18287620" cy="54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52" y="4904110"/>
              <a:ext cx="18287620" cy="54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39474" y="1033965"/>
            <a:ext cx="2998440" cy="8578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3889" y="2405244"/>
            <a:ext cx="2067586" cy="2851844"/>
            <a:chOff x="296930" y="3607867"/>
            <a:chExt cx="3101379" cy="427776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72381" y="3607867"/>
              <a:ext cx="2550476" cy="2550476"/>
              <a:chOff x="572381" y="3607867"/>
              <a:chExt cx="2550476" cy="255047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572381" y="3607867"/>
                <a:ext cx="2550476" cy="255047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39872" y="6433611"/>
              <a:ext cx="2215494" cy="710376"/>
              <a:chOff x="739872" y="6433611"/>
              <a:chExt cx="2215494" cy="71037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739872" y="6433611"/>
                <a:ext cx="2215494" cy="710376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32749" y="6374868"/>
              <a:ext cx="1887014" cy="81185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258835" y="7495096"/>
              <a:ext cx="2384826" cy="4463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57820" y="2405244"/>
            <a:ext cx="2067586" cy="2851844"/>
            <a:chOff x="4011181" y="3607867"/>
            <a:chExt cx="3101379" cy="427776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286632" y="3607867"/>
              <a:ext cx="2550476" cy="2550476"/>
              <a:chOff x="4286632" y="3607867"/>
              <a:chExt cx="2550476" cy="255047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4286632" y="3607867"/>
                <a:ext cx="2550476" cy="255047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454123" y="6433611"/>
              <a:ext cx="2215494" cy="710376"/>
              <a:chOff x="4454123" y="6433611"/>
              <a:chExt cx="2215494" cy="71037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4454123" y="6433611"/>
                <a:ext cx="2215494" cy="710376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4247002" y="6374868"/>
              <a:ext cx="1882870" cy="811855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3973087" y="7495096"/>
              <a:ext cx="2248449" cy="4463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056811" y="2405244"/>
            <a:ext cx="2067586" cy="2872718"/>
            <a:chOff x="7592171" y="3607867"/>
            <a:chExt cx="3101379" cy="430907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867619" y="3607867"/>
              <a:ext cx="2550476" cy="2550476"/>
              <a:chOff x="7867619" y="3607867"/>
              <a:chExt cx="2550476" cy="255047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7867619" y="3607867"/>
                <a:ext cx="2550476" cy="25504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035110" y="6433611"/>
              <a:ext cx="2215494" cy="710376"/>
              <a:chOff x="8035110" y="6433611"/>
              <a:chExt cx="2215494" cy="710376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8035110" y="6433611"/>
                <a:ext cx="2215494" cy="710376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7827983" y="6374868"/>
              <a:ext cx="1887475" cy="810473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7554077" y="7495096"/>
              <a:ext cx="2248449" cy="44633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432048" y="2405244"/>
            <a:ext cx="2067586" cy="2872718"/>
            <a:chOff x="11324762" y="3607867"/>
            <a:chExt cx="3101379" cy="430907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1600220" y="3607867"/>
              <a:ext cx="2550476" cy="2550476"/>
              <a:chOff x="11600220" y="3607867"/>
              <a:chExt cx="2550476" cy="2550476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>
                <a:off x="11600220" y="3607867"/>
                <a:ext cx="2550476" cy="255047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1767711" y="6433611"/>
              <a:ext cx="2215494" cy="710376"/>
              <a:chOff x="11767711" y="6433611"/>
              <a:chExt cx="2215494" cy="710376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1767711" y="6433611"/>
                <a:ext cx="2215494" cy="710376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11560545" y="6374868"/>
              <a:ext cx="1908197" cy="817381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1286668" y="7495096"/>
              <a:ext cx="2248449" cy="446338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1145082" y="142534"/>
            <a:ext cx="666512" cy="911494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9141589" y="286841"/>
            <a:ext cx="2100892" cy="48265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0574396" y="774603"/>
            <a:ext cx="560224" cy="36174"/>
            <a:chOff x="15861594" y="1161905"/>
            <a:chExt cx="840336" cy="5426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4119679" y="1096033"/>
            <a:ext cx="2347879" cy="73373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9802817" y="2405244"/>
            <a:ext cx="2067586" cy="2872718"/>
            <a:chOff x="14980857" y="3607867"/>
            <a:chExt cx="3101379" cy="4309078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5256264" y="3607867"/>
              <a:ext cx="2550476" cy="2550476"/>
              <a:chOff x="15256264" y="3607867"/>
              <a:chExt cx="2550476" cy="2550476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 rotWithShape="1">
              <a:blip r:embed="rId19"/>
              <a:stretch>
                <a:fillRect/>
              </a:stretch>
            </p:blipFill>
            <p:spPr>
              <a:xfrm>
                <a:off x="15256264" y="3607867"/>
                <a:ext cx="2550476" cy="2550476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5423756" y="6433611"/>
              <a:ext cx="2215494" cy="710376"/>
              <a:chOff x="15423756" y="6433611"/>
              <a:chExt cx="2215494" cy="710376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5423756" y="6433611"/>
                <a:ext cx="2215494" cy="710376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>
              <a:off x="15216640" y="6374868"/>
              <a:ext cx="1890238" cy="808171"/>
            </a:xfrm>
            <a:prstGeom prst="rect">
              <a:avLst/>
            </a:prstGeom>
          </p:spPr>
        </p:pic>
        <p:pic>
          <p:nvPicPr>
            <p:cNvPr id="60" name="Object 59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4942763" y="7495096"/>
              <a:ext cx="2384826" cy="44633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9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-124210" y="-65252"/>
            <a:ext cx="7900760" cy="7097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9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1266828" y="3692910"/>
            <a:ext cx="1976588" cy="361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9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1220830" y="2897312"/>
            <a:ext cx="4036164" cy="975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그림 22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797224" y="1220778"/>
            <a:ext cx="4375726" cy="45258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4C8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87726" y="2205714"/>
            <a:ext cx="2495938" cy="93678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23194" y="3107347"/>
            <a:ext cx="1408590" cy="5499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27982" y="2523686"/>
            <a:ext cx="3475324" cy="4114286"/>
            <a:chOff x="12341973" y="3785529"/>
            <a:chExt cx="5212987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341973" y="3785529"/>
              <a:ext cx="5212987" cy="6171429"/>
            </a:xfrm>
            <a:prstGeom prst="rect">
              <a:avLst/>
            </a:prstGeom>
          </p:spPr>
        </p:pic>
      </p:grpSp>
      <p:pic>
        <p:nvPicPr>
          <p:cNvPr id="1002" name="Object 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33564" y="9525"/>
            <a:ext cx="3468124" cy="47433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pt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273528" y="214019"/>
            <a:ext cx="9644943" cy="64299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4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8660971" y="6300609"/>
            <a:ext cx="1885930" cy="319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4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-225978" y="4097877"/>
            <a:ext cx="12426604" cy="2760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4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5578491" y="1327009"/>
            <a:ext cx="6006206" cy="4370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4"/>
          <p:cNvPicPr/>
          <p:nvPr/>
        </p:nvPicPr>
        <p:blipFill rotWithShape="1">
          <a:blip r:embed="rId6">
            <a:alphaModFix/>
          </a:blip>
          <a:srcRect/>
          <a:stretch>
            <a:fillRect/>
          </a:stretch>
        </p:blipFill>
        <p:spPr>
          <a:xfrm>
            <a:off x="334766" y="4307993"/>
            <a:ext cx="2445142" cy="97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4"/>
          <p:cNvPicPr/>
          <p:nvPr/>
        </p:nvPicPr>
        <p:blipFill rotWithShape="1">
          <a:blip r:embed="rId7">
            <a:alphaModFix/>
          </a:blip>
          <a:srcRect/>
          <a:stretch>
            <a:fillRect/>
          </a:stretch>
        </p:blipFill>
        <p:spPr>
          <a:xfrm>
            <a:off x="395216" y="5044325"/>
            <a:ext cx="3664308" cy="629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4"/>
          <p:cNvPicPr/>
          <p:nvPr/>
        </p:nvPicPr>
        <p:blipFill rotWithShape="1">
          <a:blip r:embed="rId8">
            <a:alphaModFix/>
          </a:blip>
          <a:srcRect/>
          <a:stretch>
            <a:fillRect/>
          </a:stretch>
        </p:blipFill>
        <p:spPr>
          <a:xfrm>
            <a:off x="1033091" y="1301182"/>
            <a:ext cx="3480118" cy="2782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4"/>
          <p:cNvPicPr/>
          <p:nvPr/>
        </p:nvPicPr>
        <p:blipFill rotWithShape="1">
          <a:blip r:embed="rId9">
            <a:alphaModFix/>
          </a:blip>
          <a:srcRect/>
          <a:stretch>
            <a:fillRect/>
          </a:stretch>
        </p:blipFill>
        <p:spPr>
          <a:xfrm rot="19980000">
            <a:off x="911937" y="1823983"/>
            <a:ext cx="3341122" cy="338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4"/>
          <p:cNvPicPr/>
          <p:nvPr/>
        </p:nvPicPr>
        <p:blipFill rotWithShape="1">
          <a:blip r:embed="rId10">
            <a:alphaModFix/>
          </a:blip>
          <a:stretch>
            <a:fillRect/>
          </a:stretch>
        </p:blipFill>
        <p:spPr>
          <a:xfrm>
            <a:off x="-4214050" y="1674372"/>
            <a:ext cx="4003750" cy="207528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BCA1EBF-1B8D-4A28-9D1E-2718FDBBCA3E}"/>
              </a:ext>
            </a:extLst>
          </p:cNvPr>
          <p:cNvSpPr/>
          <p:nvPr/>
        </p:nvSpPr>
        <p:spPr>
          <a:xfrm>
            <a:off x="9526300" y="2902565"/>
            <a:ext cx="696002" cy="263329"/>
          </a:xfrm>
          <a:prstGeom prst="rect">
            <a:avLst/>
          </a:prstGeom>
          <a:noFill/>
          <a:ln w="25400">
            <a:solidFill>
              <a:srgbClr val="FD9C8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CC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87726" y="2205714"/>
            <a:ext cx="3009361" cy="93678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23194" y="3107347"/>
            <a:ext cx="1644876" cy="549911"/>
          </a:xfrm>
          <a:prstGeom prst="rect">
            <a:avLst/>
          </a:prstGeom>
        </p:spPr>
      </p:pic>
      <p:pic>
        <p:nvPicPr>
          <p:cNvPr id="5" name="Object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7444" y="0"/>
            <a:ext cx="4061733" cy="47433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 flipV="1">
            <a:off x="2670304" y="1"/>
            <a:ext cx="950945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0" y="0"/>
            <a:ext cx="2682240" cy="6857999"/>
          </a:xfrm>
          <a:prstGeom prst="rect">
            <a:avLst/>
          </a:prstGeom>
          <a:solidFill>
            <a:srgbClr val="FFC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0300335" y="175691"/>
            <a:ext cx="1649730" cy="92730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defRPr/>
            </a:pPr>
            <a:r>
              <a:rPr lang="en-US" altLang="ko-KR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Chapter 2</a:t>
            </a:r>
          </a:p>
          <a:p>
            <a:pPr algn="r">
              <a:lnSpc>
                <a:spcPct val="110000"/>
              </a:lnSpc>
              <a:defRPr/>
            </a:pPr>
            <a:r>
              <a:rPr lang="ko-KR" altLang="en-US" sz="3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/>
                <a:ea typeface="나눔스퀘어라운드 ExtraBold"/>
              </a:rPr>
              <a:t>메인 화면</a:t>
            </a:r>
            <a:endParaRPr lang="en-US" altLang="ko-KR" sz="3000" spc="-80" dirty="0">
              <a:ln w="9525"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/>
              <a:ea typeface="나눔스퀘어라운드 ExtraBold"/>
            </a:endParaRPr>
          </a:p>
        </p:txBody>
      </p:sp>
      <p:grpSp>
        <p:nvGrpSpPr>
          <p:cNvPr id="25" name="그룹 1003"/>
          <p:cNvGrpSpPr/>
          <p:nvPr/>
        </p:nvGrpSpPr>
        <p:grpSpPr>
          <a:xfrm>
            <a:off x="3491998" y="1534289"/>
            <a:ext cx="3399786" cy="3888000"/>
            <a:chOff x="6398095" y="3405842"/>
            <a:chExt cx="3885714" cy="4178196"/>
          </a:xfrm>
        </p:grpSpPr>
        <p:grpSp>
          <p:nvGrpSpPr>
            <p:cNvPr id="26" name="그룹 1004"/>
            <p:cNvGrpSpPr/>
            <p:nvPr/>
          </p:nvGrpSpPr>
          <p:grpSpPr>
            <a:xfrm>
              <a:off x="6398095" y="5368540"/>
              <a:ext cx="3885714" cy="252800"/>
              <a:chOff x="6398095" y="5368540"/>
              <a:chExt cx="3885714" cy="252800"/>
            </a:xfrm>
          </p:grpSpPr>
          <p:pic>
            <p:nvPicPr>
              <p:cNvPr id="27" name="Object 11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6398095" y="5368540"/>
                <a:ext cx="3885714" cy="252800"/>
              </a:xfrm>
              <a:prstGeom prst="rect">
                <a:avLst/>
              </a:prstGeom>
            </p:spPr>
          </p:pic>
        </p:grpSp>
        <p:grpSp>
          <p:nvGrpSpPr>
            <p:cNvPr id="28" name="그룹 1005"/>
            <p:cNvGrpSpPr/>
            <p:nvPr/>
          </p:nvGrpSpPr>
          <p:grpSpPr>
            <a:xfrm>
              <a:off x="8117749" y="3405842"/>
              <a:ext cx="2166060" cy="252800"/>
              <a:chOff x="8117749" y="3405842"/>
              <a:chExt cx="2166060" cy="252800"/>
            </a:xfrm>
          </p:grpSpPr>
          <p:pic>
            <p:nvPicPr>
              <p:cNvPr id="29" name="Object 14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8117749" y="3405842"/>
                <a:ext cx="2166060" cy="252800"/>
              </a:xfrm>
              <a:prstGeom prst="rect">
                <a:avLst/>
              </a:prstGeom>
            </p:spPr>
          </p:pic>
        </p:grpSp>
        <p:grpSp>
          <p:nvGrpSpPr>
            <p:cNvPr id="30" name="그룹 1006"/>
            <p:cNvGrpSpPr/>
            <p:nvPr/>
          </p:nvGrpSpPr>
          <p:grpSpPr>
            <a:xfrm>
              <a:off x="8126407" y="7331238"/>
              <a:ext cx="2157402" cy="252800"/>
              <a:chOff x="8126407" y="7331238"/>
              <a:chExt cx="2157402" cy="252800"/>
            </a:xfrm>
          </p:grpSpPr>
          <p:pic>
            <p:nvPicPr>
              <p:cNvPr id="31" name="Object 17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8126407" y="7331238"/>
                <a:ext cx="2157402" cy="252800"/>
              </a:xfrm>
              <a:prstGeom prst="rect">
                <a:avLst/>
              </a:prstGeom>
            </p:spPr>
          </p:pic>
        </p:grpSp>
        <p:grpSp>
          <p:nvGrpSpPr>
            <p:cNvPr id="32" name="그룹 1007"/>
            <p:cNvGrpSpPr/>
            <p:nvPr/>
          </p:nvGrpSpPr>
          <p:grpSpPr>
            <a:xfrm>
              <a:off x="6162590" y="5359314"/>
              <a:ext cx="3961905" cy="252800"/>
              <a:chOff x="6162590" y="5359314"/>
              <a:chExt cx="3961905" cy="252800"/>
            </a:xfrm>
          </p:grpSpPr>
          <p:pic>
            <p:nvPicPr>
              <p:cNvPr id="33" name="Object 20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 rot="16200000">
                <a:off x="6162590" y="5359314"/>
                <a:ext cx="3961905" cy="252800"/>
              </a:xfrm>
              <a:prstGeom prst="rect">
                <a:avLst/>
              </a:prstGeom>
            </p:spPr>
          </p:pic>
        </p:grpSp>
      </p:grpSp>
      <p:grpSp>
        <p:nvGrpSpPr>
          <p:cNvPr id="34" name="그룹 1009"/>
          <p:cNvGrpSpPr/>
          <p:nvPr/>
        </p:nvGrpSpPr>
        <p:grpSpPr>
          <a:xfrm>
            <a:off x="6755670" y="1386070"/>
            <a:ext cx="525714" cy="525714"/>
            <a:chOff x="10264762" y="3241905"/>
            <a:chExt cx="525714" cy="525714"/>
          </a:xfrm>
        </p:grpSpPr>
        <p:pic>
          <p:nvPicPr>
            <p:cNvPr id="35" name="Object 3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0264762" y="3241905"/>
              <a:ext cx="525714" cy="525714"/>
            </a:xfrm>
            <a:prstGeom prst="rect">
              <a:avLst/>
            </a:prstGeom>
          </p:spPr>
        </p:pic>
      </p:grpSp>
      <p:grpSp>
        <p:nvGrpSpPr>
          <p:cNvPr id="36" name="그룹 1010"/>
          <p:cNvGrpSpPr/>
          <p:nvPr/>
        </p:nvGrpSpPr>
        <p:grpSpPr>
          <a:xfrm>
            <a:off x="6755670" y="3199070"/>
            <a:ext cx="525714" cy="525714"/>
            <a:chOff x="10264762" y="5232083"/>
            <a:chExt cx="525714" cy="525714"/>
          </a:xfrm>
        </p:grpSpPr>
        <p:pic>
          <p:nvPicPr>
            <p:cNvPr id="37" name="Object 3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0264762" y="5232083"/>
              <a:ext cx="525714" cy="525714"/>
            </a:xfrm>
            <a:prstGeom prst="rect">
              <a:avLst/>
            </a:prstGeom>
          </p:spPr>
        </p:pic>
      </p:grpSp>
      <p:grpSp>
        <p:nvGrpSpPr>
          <p:cNvPr id="38" name="그룹 1011"/>
          <p:cNvGrpSpPr/>
          <p:nvPr/>
        </p:nvGrpSpPr>
        <p:grpSpPr>
          <a:xfrm>
            <a:off x="6755670" y="5012070"/>
            <a:ext cx="525714" cy="525714"/>
            <a:chOff x="10264762" y="7194781"/>
            <a:chExt cx="525714" cy="525714"/>
          </a:xfrm>
        </p:grpSpPr>
        <p:pic>
          <p:nvPicPr>
            <p:cNvPr id="39" name="Object 3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0264762" y="7194781"/>
              <a:ext cx="525714" cy="525714"/>
            </a:xfrm>
            <a:prstGeom prst="rect">
              <a:avLst/>
            </a:prstGeom>
          </p:spPr>
        </p:pic>
      </p:grpSp>
      <p:sp>
        <p:nvSpPr>
          <p:cNvPr id="40" name="TextBox 39"/>
          <p:cNvSpPr txBox="1"/>
          <p:nvPr/>
        </p:nvSpPr>
        <p:spPr>
          <a:xfrm>
            <a:off x="7469534" y="1406587"/>
            <a:ext cx="3246275" cy="434837"/>
          </a:xfrm>
          <a:prstGeom prst="rect">
            <a:avLst/>
          </a:prstGeom>
        </p:spPr>
        <p:txBody>
          <a:bodyPr wrap="square" anchor="ctr"/>
          <a:lstStyle/>
          <a:p>
            <a:pPr>
              <a:defRPr/>
            </a:pPr>
            <a:r>
              <a:rPr lang="ko-KR" altLang="en-US" sz="2000" dirty="0">
                <a:latin typeface="나눔스퀘어라운드 Bold"/>
                <a:ea typeface="나눔스퀘어라운드 Bold"/>
              </a:rPr>
              <a:t>내 여행의 </a:t>
            </a:r>
            <a:r>
              <a:rPr lang="en-US" altLang="ko-KR" sz="2000" b="1" dirty="0">
                <a:solidFill>
                  <a:srgbClr val="FF9900"/>
                </a:solidFill>
                <a:latin typeface="나눔스퀘어라운드 Bold"/>
                <a:ea typeface="나눔스퀘어라운드 Bold"/>
              </a:rPr>
              <a:t>D-DAY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505142" y="3212336"/>
            <a:ext cx="3246275" cy="515127"/>
          </a:xfrm>
          <a:prstGeom prst="rect">
            <a:avLst/>
          </a:prstGeom>
        </p:spPr>
        <p:txBody>
          <a:bodyPr wrap="square" anchor="ctr"/>
          <a:lstStyle/>
          <a:p>
            <a:pPr>
              <a:defRPr/>
            </a:pPr>
            <a:r>
              <a:rPr lang="ko-KR" altLang="en-US" sz="2000" b="1" dirty="0">
                <a:solidFill>
                  <a:srgbClr val="FF9900"/>
                </a:solidFill>
                <a:latin typeface="나눔스퀘어라운드 Bold"/>
                <a:ea typeface="나눔스퀘어라운드 Bold"/>
              </a:rPr>
              <a:t>인기 </a:t>
            </a:r>
            <a:r>
              <a:rPr lang="en-US" altLang="ko-KR" sz="2000" b="1" dirty="0">
                <a:solidFill>
                  <a:srgbClr val="FF9900"/>
                </a:solidFill>
                <a:latin typeface="나눔스퀘어라운드 Bold"/>
                <a:ea typeface="나눔스퀘어라운드 Bold"/>
              </a:rPr>
              <a:t>TOP5</a:t>
            </a:r>
            <a:r>
              <a:rPr lang="en-US" altLang="ko-KR" sz="2000" dirty="0">
                <a:latin typeface="나눔스퀘어라운드 Bold"/>
                <a:ea typeface="나눔스퀘어라운드 Bold"/>
              </a:rPr>
              <a:t> </a:t>
            </a:r>
            <a:r>
              <a:rPr lang="ko-KR" altLang="en-US" sz="2000" dirty="0">
                <a:latin typeface="나눔스퀘어라운드 Bold"/>
                <a:ea typeface="나눔스퀘어라운드 Bold"/>
              </a:rPr>
              <a:t> 장소와 루트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505142" y="5039362"/>
            <a:ext cx="3486708" cy="515127"/>
          </a:xfrm>
          <a:prstGeom prst="rect">
            <a:avLst/>
          </a:prstGeom>
        </p:spPr>
        <p:txBody>
          <a:bodyPr wrap="square" anchor="ctr"/>
          <a:lstStyle/>
          <a:p>
            <a:pPr>
              <a:defRPr/>
            </a:pPr>
            <a:r>
              <a:rPr lang="ko-KR" altLang="en-US" sz="2000" dirty="0">
                <a:latin typeface="나눔스퀘어라운드 Bold"/>
                <a:ea typeface="나눔스퀘어라운드 Bold"/>
              </a:rPr>
              <a:t>다양한 이벤트가 있는 </a:t>
            </a:r>
            <a:r>
              <a:rPr lang="ko-KR" altLang="en-US" sz="2000" b="1" dirty="0">
                <a:solidFill>
                  <a:srgbClr val="FF9900"/>
                </a:solidFill>
                <a:latin typeface="나눔스퀘어라운드 Bold"/>
                <a:ea typeface="나눔스퀘어라운드 Bold"/>
              </a:rPr>
              <a:t>롤링 배너</a:t>
            </a:r>
          </a:p>
        </p:txBody>
      </p:sp>
      <p:pic>
        <p:nvPicPr>
          <p:cNvPr id="43" name="그림 42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1348394" y="617639"/>
            <a:ext cx="2649211" cy="5775122"/>
          </a:xfrm>
          <a:prstGeom prst="rect">
            <a:avLst/>
          </a:prstGeom>
        </p:spPr>
      </p:pic>
      <p:pic>
        <p:nvPicPr>
          <p:cNvPr id="19" name="그림 18" descr="텍스트, 모니터, 실내, 휴대폰이(가) 표시된 사진  자동 생성된 설명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127545" y="440680"/>
            <a:ext cx="3093935" cy="6127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1" animBg="1"/>
      <p:bldP spid="42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 flipV="1">
            <a:off x="5410121" y="-4"/>
            <a:ext cx="6302455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0" y="0"/>
            <a:ext cx="479425" cy="6857999"/>
          </a:xfrm>
          <a:prstGeom prst="rect">
            <a:avLst/>
          </a:prstGeom>
          <a:solidFill>
            <a:srgbClr val="FFC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5" name="그림 4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6256102" y="-1175268"/>
            <a:ext cx="2027773" cy="4420632"/>
          </a:xfrm>
          <a:prstGeom prst="rect">
            <a:avLst/>
          </a:prstGeom>
        </p:spPr>
      </p:pic>
      <p:pic>
        <p:nvPicPr>
          <p:cNvPr id="14" name="그림 13" descr="텍스트, 모니터, 실내, 휴대폰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79762" y="-1301652"/>
            <a:ext cx="2368315" cy="4690619"/>
          </a:xfrm>
          <a:prstGeom prst="rect">
            <a:avLst/>
          </a:prstGeom>
        </p:spPr>
      </p:pic>
      <p:pic>
        <p:nvPicPr>
          <p:cNvPr id="46" name="그림 45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8940013" y="-1768344"/>
            <a:ext cx="2027773" cy="4420632"/>
          </a:xfrm>
          <a:prstGeom prst="rect">
            <a:avLst/>
          </a:prstGeom>
        </p:spPr>
      </p:pic>
      <p:pic>
        <p:nvPicPr>
          <p:cNvPr id="40" name="그림 39" descr="텍스트, 모니터, 실내, 휴대폰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762002" y="-1903985"/>
            <a:ext cx="2368315" cy="4690619"/>
          </a:xfrm>
          <a:prstGeom prst="rect">
            <a:avLst/>
          </a:prstGeom>
        </p:spPr>
      </p:pic>
      <p:pic>
        <p:nvPicPr>
          <p:cNvPr id="47" name="그림 46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6266987" y="3801058"/>
            <a:ext cx="2027773" cy="4420632"/>
          </a:xfrm>
          <a:prstGeom prst="rect">
            <a:avLst/>
          </a:prstGeom>
        </p:spPr>
      </p:pic>
      <p:pic>
        <p:nvPicPr>
          <p:cNvPr id="27" name="그림 26" descr="텍스트, 모니터, 실내, 휴대폰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79762" y="3664330"/>
            <a:ext cx="2368315" cy="4690619"/>
          </a:xfrm>
          <a:prstGeom prst="rect">
            <a:avLst/>
          </a:prstGeom>
        </p:spPr>
      </p:pic>
      <p:pic>
        <p:nvPicPr>
          <p:cNvPr id="48" name="그림 47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8929321" y="3216728"/>
            <a:ext cx="2027773" cy="4420632"/>
          </a:xfrm>
          <a:prstGeom prst="rect">
            <a:avLst/>
          </a:prstGeom>
        </p:spPr>
      </p:pic>
      <p:pic>
        <p:nvPicPr>
          <p:cNvPr id="38" name="그림 37" descr="텍스트, 모니터, 실내, 휴대폰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762002" y="3061997"/>
            <a:ext cx="2368315" cy="469061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B7E42DB-ABCB-4D35-91A3-26D05CFFC034}"/>
              </a:ext>
            </a:extLst>
          </p:cNvPr>
          <p:cNvGrpSpPr/>
          <p:nvPr/>
        </p:nvGrpSpPr>
        <p:grpSpPr>
          <a:xfrm>
            <a:off x="809747" y="1860981"/>
            <a:ext cx="5602688" cy="627583"/>
            <a:chOff x="809747" y="1860981"/>
            <a:chExt cx="5602688" cy="627583"/>
          </a:xfrm>
        </p:grpSpPr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809747" y="1893685"/>
              <a:ext cx="540067" cy="54006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1445244" y="1860981"/>
              <a:ext cx="4967191" cy="627583"/>
            </a:xfrm>
            <a:prstGeom prst="rect">
              <a:avLst/>
            </a:prstGeom>
          </p:spPr>
          <p:txBody>
            <a:bodyPr wrap="none" anchor="ctr"/>
            <a:lstStyle/>
            <a:p>
              <a:pPr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내 </a:t>
              </a:r>
              <a:r>
                <a:rPr lang="ko-KR" altLang="en-US" dirty="0">
                  <a:solidFill>
                    <a:srgbClr val="EB6F6F"/>
                  </a:solidFill>
                  <a:latin typeface="나눔스퀘어라운드 Bold"/>
                  <a:ea typeface="나눔스퀘어라운드 Bold"/>
                </a:rPr>
                <a:t>여행 바로 추가하기</a:t>
              </a:r>
              <a:r>
                <a:rPr lang="ko-KR" altLang="en-US" dirty="0">
                  <a:latin typeface="나눔스퀘어라운드 Bold"/>
                  <a:ea typeface="나눔스퀘어라운드 Bold"/>
                </a:rPr>
                <a:t>를 통한 </a:t>
              </a:r>
            </a:p>
            <a:p>
              <a:pPr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간편 관광지 등록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4057FA6-D4EE-4E49-989E-FD68DBDE2CA8}"/>
              </a:ext>
            </a:extLst>
          </p:cNvPr>
          <p:cNvGrpSpPr/>
          <p:nvPr/>
        </p:nvGrpSpPr>
        <p:grpSpPr>
          <a:xfrm>
            <a:off x="805295" y="2999972"/>
            <a:ext cx="5607140" cy="603380"/>
            <a:chOff x="805295" y="2999972"/>
            <a:chExt cx="5607140" cy="603380"/>
          </a:xfrm>
        </p:grpSpPr>
        <p:pic>
          <p:nvPicPr>
            <p:cNvPr id="59" name="그림 58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805295" y="3028915"/>
              <a:ext cx="540067" cy="540067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1445244" y="2999972"/>
              <a:ext cx="4967191" cy="603380"/>
            </a:xfrm>
            <a:prstGeom prst="rect">
              <a:avLst/>
            </a:prstGeom>
          </p:spPr>
          <p:txBody>
            <a:bodyPr wrap="none" anchor="ctr"/>
            <a:lstStyle/>
            <a:p>
              <a:pPr>
                <a:defRPr/>
              </a:pPr>
              <a:r>
                <a:rPr lang="ko-KR" altLang="en-US" dirty="0">
                  <a:solidFill>
                    <a:srgbClr val="EB6F6F"/>
                  </a:solidFill>
                  <a:latin typeface="나눔스퀘어라운드 Bold"/>
                  <a:ea typeface="나눔스퀘어라운드 Bold"/>
                </a:rPr>
                <a:t>찜하기</a:t>
              </a:r>
              <a:r>
                <a:rPr lang="ko-KR" altLang="en-US" dirty="0">
                  <a:latin typeface="나눔스퀘어라운드 Bold"/>
                  <a:ea typeface="나눔스퀘어라운드 Bold"/>
                </a:rPr>
                <a:t>를 통해 내 여행 일정 계획 시 </a:t>
              </a:r>
            </a:p>
            <a:p>
              <a:pPr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더욱 편하게 참고 가능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081EDC-F48F-4837-ACE4-D035C8FBAFE4}"/>
              </a:ext>
            </a:extLst>
          </p:cNvPr>
          <p:cNvGrpSpPr/>
          <p:nvPr/>
        </p:nvGrpSpPr>
        <p:grpSpPr>
          <a:xfrm>
            <a:off x="805295" y="4132488"/>
            <a:ext cx="5607140" cy="603380"/>
            <a:chOff x="805295" y="4132488"/>
            <a:chExt cx="5607140" cy="603380"/>
          </a:xfrm>
        </p:grpSpPr>
        <p:pic>
          <p:nvPicPr>
            <p:cNvPr id="64" name="그림 6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805295" y="4164145"/>
              <a:ext cx="540067" cy="540067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1445244" y="4132488"/>
              <a:ext cx="4967191" cy="603380"/>
            </a:xfrm>
            <a:prstGeom prst="rect">
              <a:avLst/>
            </a:prstGeom>
          </p:spPr>
          <p:txBody>
            <a:bodyPr wrap="none" anchor="ctr"/>
            <a:lstStyle/>
            <a:p>
              <a:pPr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사용자 </a:t>
              </a:r>
              <a:r>
                <a:rPr lang="ko-KR" altLang="en-US" dirty="0">
                  <a:solidFill>
                    <a:srgbClr val="EB6F6F"/>
                  </a:solidFill>
                  <a:latin typeface="나눔스퀘어라운드 Bold"/>
                  <a:ea typeface="나눔스퀘어라운드 Bold"/>
                </a:rPr>
                <a:t>리뷰 등록</a:t>
              </a:r>
              <a:r>
                <a:rPr lang="ko-KR" altLang="en-US" dirty="0">
                  <a:latin typeface="나눔스퀘어라운드 Bold"/>
                  <a:ea typeface="나눔스퀘어라운드 Bold"/>
                </a:rPr>
                <a:t>을 통한 </a:t>
              </a:r>
            </a:p>
            <a:p>
              <a:pPr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메인 화면 인기 관광지 노출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7E46F6C-DF29-4CB3-979C-08A2F60665DB}"/>
              </a:ext>
            </a:extLst>
          </p:cNvPr>
          <p:cNvGrpSpPr/>
          <p:nvPr/>
        </p:nvGrpSpPr>
        <p:grpSpPr>
          <a:xfrm>
            <a:off x="812285" y="5265004"/>
            <a:ext cx="5600149" cy="603380"/>
            <a:chOff x="812285" y="5265004"/>
            <a:chExt cx="5600149" cy="603380"/>
          </a:xfrm>
        </p:grpSpPr>
        <p:pic>
          <p:nvPicPr>
            <p:cNvPr id="67" name="그림 66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812285" y="5299375"/>
              <a:ext cx="540067" cy="540067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1445243" y="5265004"/>
              <a:ext cx="4967191" cy="603380"/>
            </a:xfrm>
            <a:prstGeom prst="rect">
              <a:avLst/>
            </a:prstGeom>
          </p:spPr>
          <p:txBody>
            <a:bodyPr wrap="none" anchor="ctr"/>
            <a:lstStyle/>
            <a:p>
              <a:pPr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상세설명 내 </a:t>
              </a:r>
              <a:r>
                <a:rPr lang="ko-KR" altLang="en-US" dirty="0">
                  <a:solidFill>
                    <a:srgbClr val="EB6F6F"/>
                  </a:solidFill>
                  <a:latin typeface="나눔스퀘어라운드 Bold"/>
                  <a:ea typeface="나눔스퀘어라운드 Bold"/>
                </a:rPr>
                <a:t>지도</a:t>
              </a:r>
              <a:r>
                <a:rPr lang="ko-KR" altLang="en-US" dirty="0">
                  <a:latin typeface="나눔스퀘어라운드 Bold"/>
                  <a:ea typeface="나눔스퀘어라운드 Bold"/>
                </a:rPr>
                <a:t>를 통해</a:t>
              </a:r>
            </a:p>
            <a:p>
              <a:pPr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장소 위치 한눈에 확인</a:t>
              </a:r>
              <a:r>
                <a:rPr lang="en-US" altLang="ko-KR" dirty="0">
                  <a:latin typeface="나눔스퀘어라운드 Bold"/>
                  <a:ea typeface="나눔스퀘어라운드 Bold"/>
                </a:rPr>
                <a:t>,</a:t>
              </a:r>
              <a:r>
                <a:rPr lang="ko-KR" altLang="en-US" dirty="0">
                  <a:latin typeface="나눔스퀘어라운드 Bold"/>
                  <a:ea typeface="나눔스퀘어라운드 Bold"/>
                </a:rPr>
                <a:t> </a:t>
              </a:r>
              <a:r>
                <a:rPr lang="ko-KR" altLang="en-US" dirty="0">
                  <a:solidFill>
                    <a:srgbClr val="EB6F6F"/>
                  </a:solidFill>
                  <a:latin typeface="나눔스퀘어라운드 Bold"/>
                  <a:ea typeface="나눔스퀘어라운드 Bold"/>
                </a:rPr>
                <a:t>길 찾기</a:t>
              </a:r>
              <a:r>
                <a:rPr lang="ko-KR" altLang="en-US" dirty="0">
                  <a:latin typeface="나눔스퀘어라운드 Bold"/>
                  <a:ea typeface="나눔스퀘어라운드 Bold"/>
                </a:rPr>
                <a:t> 가능</a:t>
              </a:r>
              <a:r>
                <a:rPr lang="en-US" altLang="ko-KR" dirty="0">
                  <a:latin typeface="나눔스퀘어라운드 Bold"/>
                  <a:ea typeface="나눔스퀘어라운드 Bold"/>
                </a:rPr>
                <a:t>!</a:t>
              </a:r>
            </a:p>
          </p:txBody>
        </p:sp>
      </p:grpSp>
      <p:sp>
        <p:nvSpPr>
          <p:cNvPr id="70" name="TextBox 21"/>
          <p:cNvSpPr txBox="1"/>
          <p:nvPr/>
        </p:nvSpPr>
        <p:spPr>
          <a:xfrm>
            <a:off x="718379" y="292318"/>
            <a:ext cx="1916236" cy="9273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ko-KR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Chapter 3</a:t>
            </a:r>
          </a:p>
          <a:p>
            <a:pPr>
              <a:lnSpc>
                <a:spcPct val="110000"/>
              </a:lnSpc>
              <a:defRPr/>
            </a:pPr>
            <a:r>
              <a:rPr lang="en-US" altLang="ko-KR" sz="3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/>
                <a:ea typeface="나눔스퀘어라운드 ExtraBold"/>
              </a:rPr>
              <a:t>Place</a:t>
            </a:r>
            <a:r>
              <a:rPr lang="ko-KR" altLang="en-US" sz="3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/>
                <a:ea typeface="나눔스퀘어라운드 ExtraBold"/>
              </a:rPr>
              <a:t> 화면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20"/>
          <p:cNvSpPr/>
          <p:nvPr/>
        </p:nvSpPr>
        <p:spPr>
          <a:xfrm>
            <a:off x="0" y="4393164"/>
            <a:ext cx="12192000" cy="2464836"/>
          </a:xfrm>
          <a:prstGeom prst="rect">
            <a:avLst/>
          </a:prstGeom>
          <a:solidFill>
            <a:srgbClr val="FFC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987ADB0-9B74-45BE-9997-BCB87D1BD0BC}"/>
              </a:ext>
            </a:extLst>
          </p:cNvPr>
          <p:cNvGrpSpPr/>
          <p:nvPr/>
        </p:nvGrpSpPr>
        <p:grpSpPr>
          <a:xfrm>
            <a:off x="7259641" y="744980"/>
            <a:ext cx="2667802" cy="5885795"/>
            <a:chOff x="7259641" y="744980"/>
            <a:chExt cx="2667802" cy="5885795"/>
          </a:xfrm>
        </p:grpSpPr>
        <p:sp>
          <p:nvSpPr>
            <p:cNvPr id="58" name="TextBox 57"/>
            <p:cNvSpPr txBox="1"/>
            <p:nvPr/>
          </p:nvSpPr>
          <p:spPr>
            <a:xfrm>
              <a:off x="8521746" y="6307610"/>
              <a:ext cx="184730" cy="32316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endParaRPr lang="en-US" altLang="ko-KR" sz="1500">
                <a:latin typeface="에스코어 드림 3 Light"/>
                <a:ea typeface="에스코어 드림 3 Ligh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259641" y="6095366"/>
              <a:ext cx="2667802" cy="47705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en-US" altLang="ko-KR" sz="2500" dirty="0">
                  <a:latin typeface="나눔스퀘어라운드 Bold"/>
                  <a:ea typeface="나눔스퀘어라운드 Bold"/>
                </a:rPr>
                <a:t>ROUTE</a:t>
              </a:r>
              <a:r>
                <a:rPr lang="ko-KR" altLang="en-US" sz="2500" dirty="0">
                  <a:latin typeface="나눔스퀘어라운드 Bold"/>
                  <a:ea typeface="나눔스퀘어라운드 Bold"/>
                </a:rPr>
                <a:t> 상세화면</a:t>
              </a:r>
            </a:p>
          </p:txBody>
        </p:sp>
        <p:pic>
          <p:nvPicPr>
            <p:cNvPr id="62" name="그림 61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7445919" y="903176"/>
              <a:ext cx="2284485" cy="4983108"/>
            </a:xfrm>
            <a:prstGeom prst="rect">
              <a:avLst/>
            </a:prstGeom>
          </p:spPr>
        </p:pic>
        <p:pic>
          <p:nvPicPr>
            <p:cNvPr id="40" name="그림 2" descr="텍스트, 모니터, 실내, 휴대폰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259641" y="744980"/>
              <a:ext cx="2667802" cy="5283775"/>
            </a:xfrm>
            <a:prstGeom prst="rect">
              <a:avLst/>
            </a:prstGeom>
          </p:spPr>
        </p:pic>
      </p:grpSp>
      <p:sp>
        <p:nvSpPr>
          <p:cNvPr id="61" name="TextBox 21"/>
          <p:cNvSpPr txBox="1"/>
          <p:nvPr/>
        </p:nvSpPr>
        <p:spPr>
          <a:xfrm>
            <a:off x="144426" y="195811"/>
            <a:ext cx="2059305" cy="926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ko-KR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Chapter 4</a:t>
            </a:r>
          </a:p>
          <a:p>
            <a:pPr>
              <a:lnSpc>
                <a:spcPct val="110000"/>
              </a:lnSpc>
              <a:defRPr/>
            </a:pPr>
            <a:r>
              <a:rPr lang="en-US" altLang="ko-KR" sz="3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/>
                <a:ea typeface="나눔스퀘어라운드 ExtraBold"/>
              </a:rPr>
              <a:t>Route </a:t>
            </a:r>
            <a:r>
              <a:rPr lang="ko-KR" altLang="en-US" sz="3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/>
                <a:ea typeface="나눔스퀘어라운드 ExtraBold"/>
              </a:rPr>
              <a:t>화면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B85D69E-8CAB-429F-9461-B668964DBF9D}"/>
              </a:ext>
            </a:extLst>
          </p:cNvPr>
          <p:cNvGrpSpPr/>
          <p:nvPr/>
        </p:nvGrpSpPr>
        <p:grpSpPr>
          <a:xfrm>
            <a:off x="3589227" y="744980"/>
            <a:ext cx="2667802" cy="5866285"/>
            <a:chOff x="3589227" y="744980"/>
            <a:chExt cx="2667802" cy="5866285"/>
          </a:xfrm>
        </p:grpSpPr>
        <p:grpSp>
          <p:nvGrpSpPr>
            <p:cNvPr id="52" name="그룹 51"/>
            <p:cNvGrpSpPr/>
            <p:nvPr/>
          </p:nvGrpSpPr>
          <p:grpSpPr>
            <a:xfrm>
              <a:off x="3589227" y="744980"/>
              <a:ext cx="2667802" cy="5283776"/>
              <a:chOff x="1204803" y="203948"/>
              <a:chExt cx="2667802" cy="5283776"/>
            </a:xfrm>
          </p:grpSpPr>
          <p:pic>
            <p:nvPicPr>
              <p:cNvPr id="42" name="그림 41"/>
              <p:cNvPicPr/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397381" y="365470"/>
                <a:ext cx="2284485" cy="4979782"/>
              </a:xfrm>
              <a:prstGeom prst="rect">
                <a:avLst/>
              </a:prstGeom>
            </p:spPr>
          </p:pic>
          <p:pic>
            <p:nvPicPr>
              <p:cNvPr id="3" name="그림 2" descr="텍스트, 모니터, 실내, 휴대폰이(가) 표시된 사진  자동 생성된 설명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1204803" y="203948"/>
                <a:ext cx="2667802" cy="5283776"/>
              </a:xfrm>
              <a:prstGeom prst="rect">
                <a:avLst/>
              </a:prstGeom>
            </p:spPr>
          </p:pic>
        </p:grpSp>
        <p:sp>
          <p:nvSpPr>
            <p:cNvPr id="55" name="TextBox 54"/>
            <p:cNvSpPr txBox="1"/>
            <p:nvPr/>
          </p:nvSpPr>
          <p:spPr>
            <a:xfrm>
              <a:off x="3589227" y="6134211"/>
              <a:ext cx="2667802" cy="47705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en-US" altLang="ko-KR" sz="2500" dirty="0">
                  <a:latin typeface="나눔스퀘어라운드 Bold"/>
                  <a:ea typeface="나눔스퀘어라운드 Bold"/>
                </a:rPr>
                <a:t>ROUTE </a:t>
              </a:r>
              <a:r>
                <a:rPr lang="ko-KR" altLang="en-US" sz="2500" dirty="0">
                  <a:latin typeface="나눔스퀘어라운드 Bold"/>
                  <a:ea typeface="나눔스퀘어라운드 Bold"/>
                </a:rPr>
                <a:t>리스트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DF7A8E4-140A-46D7-8216-5A8CE290C2E6}"/>
              </a:ext>
            </a:extLst>
          </p:cNvPr>
          <p:cNvGrpSpPr/>
          <p:nvPr/>
        </p:nvGrpSpPr>
        <p:grpSpPr>
          <a:xfrm>
            <a:off x="617438" y="1842283"/>
            <a:ext cx="5528263" cy="2005004"/>
            <a:chOff x="617438" y="1842283"/>
            <a:chExt cx="5528263" cy="2005004"/>
          </a:xfrm>
        </p:grpSpPr>
        <p:grpSp>
          <p:nvGrpSpPr>
            <p:cNvPr id="68" name="그룹 1004"/>
            <p:cNvGrpSpPr/>
            <p:nvPr/>
          </p:nvGrpSpPr>
          <p:grpSpPr>
            <a:xfrm rot="8542047">
              <a:off x="1210341" y="2292830"/>
              <a:ext cx="2592339" cy="653769"/>
              <a:chOff x="9575290" y="1412809"/>
              <a:chExt cx="6171429" cy="2154530"/>
            </a:xfrm>
          </p:grpSpPr>
          <p:pic>
            <p:nvPicPr>
              <p:cNvPr id="69" name="그림 68"/>
              <p:cNvPicPr/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9575290" y="1412809"/>
                <a:ext cx="6171429" cy="2154530"/>
              </a:xfrm>
              <a:prstGeom prst="rect">
                <a:avLst/>
              </a:prstGeom>
            </p:spPr>
          </p:pic>
        </p:grpSp>
        <p:sp>
          <p:nvSpPr>
            <p:cNvPr id="70" name="직사각형 69"/>
            <p:cNvSpPr/>
            <p:nvPr/>
          </p:nvSpPr>
          <p:spPr>
            <a:xfrm>
              <a:off x="3684972" y="1842283"/>
              <a:ext cx="2460729" cy="423333"/>
            </a:xfrm>
            <a:prstGeom prst="rect">
              <a:avLst/>
            </a:prstGeom>
            <a:noFill/>
            <a:ln w="25400">
              <a:solidFill>
                <a:srgbClr val="FD9C8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17438" y="3447177"/>
              <a:ext cx="1668979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ko-KR" altLang="en-US" sz="2000" dirty="0" err="1">
                  <a:latin typeface="나눔스퀘어라운드 ExtraBold"/>
                  <a:ea typeface="나눔스퀘어라운드 ExtraBold"/>
                </a:rPr>
                <a:t>테마별</a:t>
              </a:r>
              <a:r>
                <a:rPr lang="ko-KR" altLang="en-US" sz="2000" dirty="0">
                  <a:latin typeface="나눔스퀘어라운드 ExtraBold"/>
                  <a:ea typeface="나눔스퀘어라운드 ExtraBold"/>
                </a:rPr>
                <a:t> 필터링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710153E-D55A-4CF1-8354-BCCDA6D184D2}"/>
              </a:ext>
            </a:extLst>
          </p:cNvPr>
          <p:cNvGrpSpPr/>
          <p:nvPr/>
        </p:nvGrpSpPr>
        <p:grpSpPr>
          <a:xfrm>
            <a:off x="617437" y="4717093"/>
            <a:ext cx="5448853" cy="1396617"/>
            <a:chOff x="617437" y="4717093"/>
            <a:chExt cx="5448853" cy="1396617"/>
          </a:xfrm>
        </p:grpSpPr>
        <p:sp>
          <p:nvSpPr>
            <p:cNvPr id="72" name="직사각형 71"/>
            <p:cNvSpPr/>
            <p:nvPr/>
          </p:nvSpPr>
          <p:spPr>
            <a:xfrm>
              <a:off x="5447090" y="4717093"/>
              <a:ext cx="619200" cy="620402"/>
            </a:xfrm>
            <a:prstGeom prst="rect">
              <a:avLst/>
            </a:prstGeom>
            <a:noFill/>
            <a:ln w="25400">
              <a:solidFill>
                <a:srgbClr val="FD9C8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grpSp>
          <p:nvGrpSpPr>
            <p:cNvPr id="73" name="그룹 1007"/>
            <p:cNvGrpSpPr/>
            <p:nvPr/>
          </p:nvGrpSpPr>
          <p:grpSpPr>
            <a:xfrm rot="11492923">
              <a:off x="2421005" y="5013010"/>
              <a:ext cx="3105913" cy="1100700"/>
              <a:chOff x="10604891" y="6267625"/>
              <a:chExt cx="6171429" cy="2151737"/>
            </a:xfrm>
          </p:grpSpPr>
          <p:pic>
            <p:nvPicPr>
              <p:cNvPr id="74" name="그림 73"/>
              <p:cNvPicPr/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0604891" y="6267625"/>
                <a:ext cx="6171429" cy="2151737"/>
              </a:xfrm>
              <a:prstGeom prst="rect">
                <a:avLst/>
              </a:prstGeom>
            </p:spPr>
          </p:pic>
        </p:grpSp>
        <p:sp>
          <p:nvSpPr>
            <p:cNvPr id="75" name="TextBox 74"/>
            <p:cNvSpPr txBox="1"/>
            <p:nvPr/>
          </p:nvSpPr>
          <p:spPr>
            <a:xfrm>
              <a:off x="617437" y="5322188"/>
              <a:ext cx="1668980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ko-KR" altLang="en-US" sz="2000">
                  <a:latin typeface="나눔스퀘어라운드 ExtraBold"/>
                  <a:ea typeface="나눔스퀘어라운드 ExtraBold"/>
                </a:rPr>
                <a:t>일정 생성하기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0B1FBD5-A13A-40E0-A442-1B7910750EF1}"/>
              </a:ext>
            </a:extLst>
          </p:cNvPr>
          <p:cNvGrpSpPr/>
          <p:nvPr/>
        </p:nvGrpSpPr>
        <p:grpSpPr>
          <a:xfrm>
            <a:off x="8726892" y="1703634"/>
            <a:ext cx="3320682" cy="1795764"/>
            <a:chOff x="8726892" y="1703634"/>
            <a:chExt cx="3320682" cy="1795764"/>
          </a:xfrm>
        </p:grpSpPr>
        <p:sp>
          <p:nvSpPr>
            <p:cNvPr id="76" name="직사각형 75"/>
            <p:cNvSpPr/>
            <p:nvPr/>
          </p:nvSpPr>
          <p:spPr>
            <a:xfrm>
              <a:off x="8726892" y="1873847"/>
              <a:ext cx="872200" cy="423334"/>
            </a:xfrm>
            <a:prstGeom prst="rect">
              <a:avLst/>
            </a:prstGeom>
            <a:noFill/>
            <a:ln w="25400">
              <a:solidFill>
                <a:srgbClr val="FD9C8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grpSp>
          <p:nvGrpSpPr>
            <p:cNvPr id="77" name="그룹 1007"/>
            <p:cNvGrpSpPr/>
            <p:nvPr/>
          </p:nvGrpSpPr>
          <p:grpSpPr>
            <a:xfrm rot="3315642">
              <a:off x="9557587" y="2129827"/>
              <a:ext cx="1530078" cy="677692"/>
              <a:chOff x="10604891" y="6267625"/>
              <a:chExt cx="6171429" cy="2151737"/>
            </a:xfrm>
          </p:grpSpPr>
          <p:pic>
            <p:nvPicPr>
              <p:cNvPr id="78" name="그림 77"/>
              <p:cNvPicPr/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0604891" y="6267625"/>
                <a:ext cx="6171429" cy="2151737"/>
              </a:xfrm>
              <a:prstGeom prst="rect">
                <a:avLst/>
              </a:prstGeom>
            </p:spPr>
          </p:pic>
        </p:grpSp>
        <p:sp>
          <p:nvSpPr>
            <p:cNvPr id="79" name="TextBox 78"/>
            <p:cNvSpPr txBox="1"/>
            <p:nvPr/>
          </p:nvSpPr>
          <p:spPr>
            <a:xfrm>
              <a:off x="10026478" y="3099288"/>
              <a:ext cx="2021096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ko-KR" altLang="en-US" sz="2000" dirty="0">
                  <a:latin typeface="나눔스퀘어라운드 ExtraBold"/>
                  <a:ea typeface="나눔스퀘어라운드 ExtraBold"/>
                </a:rPr>
                <a:t>일정에 대한 리뷰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4403056-4296-41AE-9A3A-2F44DDC452B1}"/>
              </a:ext>
            </a:extLst>
          </p:cNvPr>
          <p:cNvGrpSpPr/>
          <p:nvPr/>
        </p:nvGrpSpPr>
        <p:grpSpPr>
          <a:xfrm>
            <a:off x="8947176" y="1009394"/>
            <a:ext cx="3100398" cy="757859"/>
            <a:chOff x="8947176" y="1009394"/>
            <a:chExt cx="3100398" cy="757859"/>
          </a:xfrm>
        </p:grpSpPr>
        <p:sp>
          <p:nvSpPr>
            <p:cNvPr id="80" name="직사각형 79"/>
            <p:cNvSpPr/>
            <p:nvPr/>
          </p:nvSpPr>
          <p:spPr>
            <a:xfrm>
              <a:off x="8947176" y="1143007"/>
              <a:ext cx="619200" cy="619200"/>
            </a:xfrm>
            <a:prstGeom prst="rect">
              <a:avLst/>
            </a:prstGeom>
            <a:noFill/>
            <a:ln w="25400">
              <a:solidFill>
                <a:srgbClr val="FD9C8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grpSp>
          <p:nvGrpSpPr>
            <p:cNvPr id="83" name="그룹 1006"/>
            <p:cNvGrpSpPr/>
            <p:nvPr/>
          </p:nvGrpSpPr>
          <p:grpSpPr>
            <a:xfrm rot="3630633">
              <a:off x="9911576" y="730479"/>
              <a:ext cx="435064" cy="992894"/>
              <a:chOff x="7660232" y="4114286"/>
              <a:chExt cx="3752392" cy="6171429"/>
            </a:xfrm>
          </p:grpSpPr>
          <p:pic>
            <p:nvPicPr>
              <p:cNvPr id="84" name="그림 83"/>
              <p:cNvPicPr/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7660232" y="4114286"/>
                <a:ext cx="3752392" cy="6171429"/>
              </a:xfrm>
              <a:prstGeom prst="rect">
                <a:avLst/>
              </a:prstGeom>
            </p:spPr>
          </p:pic>
        </p:grpSp>
        <p:sp>
          <p:nvSpPr>
            <p:cNvPr id="85" name="TextBox 84"/>
            <p:cNvSpPr txBox="1"/>
            <p:nvPr/>
          </p:nvSpPr>
          <p:spPr>
            <a:xfrm>
              <a:off x="10202537" y="1367143"/>
              <a:ext cx="184503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ko-KR" altLang="en-US" sz="2000" dirty="0">
                  <a:latin typeface="나눔스퀘어라운드 ExtraBold"/>
                  <a:ea typeface="나눔스퀘어라운드 ExtraBold"/>
                </a:rPr>
                <a:t>내 일정에 추가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67</TotalTime>
  <Words>289</Words>
  <Application>Microsoft Office PowerPoint</Application>
  <PresentationFormat>와이드스크린</PresentationFormat>
  <Paragraphs>87</Paragraphs>
  <Slides>22</Slides>
  <Notes>3</Notes>
  <HiddenSlides>0</HiddenSlides>
  <MMClips>2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2" baseType="lpstr">
      <vt:lpstr>KoPubWorld돋움체 Medium</vt:lpstr>
      <vt:lpstr>에스코어 드림 3 Light</vt:lpstr>
      <vt:lpstr>나눔스퀘어라운드 Bold</vt:lpstr>
      <vt:lpstr>나눔스퀘어라운드 ExtraBold</vt:lpstr>
      <vt:lpstr>Arial</vt:lpstr>
      <vt:lpstr>Calibri</vt:lpstr>
      <vt:lpstr>맑은 고딕</vt:lpstr>
      <vt:lpstr>나눔스퀘어라운드 Regular</vt:lpstr>
      <vt:lpstr>G마켓 산스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라 용</dc:creator>
  <cp:lastModifiedBy>최지우</cp:lastModifiedBy>
  <cp:revision>116</cp:revision>
  <dcterms:created xsi:type="dcterms:W3CDTF">2021-10-08T07:41:36Z</dcterms:created>
  <dcterms:modified xsi:type="dcterms:W3CDTF">2022-02-18T01:52:20Z</dcterms:modified>
  <cp:version/>
</cp:coreProperties>
</file>